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64" r:id="rId5"/>
    <p:sldId id="276" r:id="rId6"/>
    <p:sldId id="281" r:id="rId7"/>
    <p:sldId id="278" r:id="rId8"/>
    <p:sldId id="279" r:id="rId9"/>
    <p:sldId id="268" r:id="rId10"/>
    <p:sldId id="269"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howGuides="1">
      <p:cViewPr varScale="1">
        <p:scale>
          <a:sx n="73" d="100"/>
          <a:sy n="73" d="100"/>
        </p:scale>
        <p:origin x="618"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smtClean="0"/>
            <a:t>Documentary</a:t>
          </a:r>
          <a:endParaRPr lang="en-US" dirty="0"/>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r>
            <a:rPr lang="en-US" dirty="0" smtClean="0"/>
            <a:t>Must work alone</a:t>
          </a:r>
          <a:endParaRPr lang="en-US" dirty="0"/>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dgm:spPr/>
      <dgm:t>
        <a:bodyPr/>
        <a:lstStyle/>
        <a:p>
          <a:r>
            <a:rPr lang="en-US" dirty="0" smtClean="0"/>
            <a:t>Must be original</a:t>
          </a:r>
          <a:endParaRPr lang="en-US" dirty="0"/>
        </a:p>
      </dgm:t>
    </dgm:pt>
    <dgm:pt modelId="{81FE7DB1-4BFC-4407-80A9-E5514E94C61D}" type="parTrans" cxnId="{FAC3D40F-8E66-452D-9CA4-C2871F2D10EF}">
      <dgm:prSet/>
      <dgm:spPr/>
      <dgm:t>
        <a:bodyPr/>
        <a:lstStyle/>
        <a:p>
          <a:endParaRPr lang="en-US"/>
        </a:p>
      </dgm:t>
    </dgm:pt>
    <dgm:pt modelId="{4B66B839-1910-459B-92B2-14846EBA7A70}" type="sibTrans" cxnId="{FAC3D40F-8E66-452D-9CA4-C2871F2D10EF}">
      <dgm:prSet/>
      <dgm:spPr/>
      <dgm:t>
        <a:bodyPr/>
        <a:lstStyle/>
        <a:p>
          <a:endParaRPr lang="en-US"/>
        </a:p>
      </dgm:t>
    </dgm:pt>
    <dgm:pt modelId="{3C67E77D-62FA-499D-B5E6-E79A091C5267}">
      <dgm:prSet phldrT="[Text]"/>
      <dgm:spPr/>
      <dgm:t>
        <a:bodyPr/>
        <a:lstStyle/>
        <a:p>
          <a:r>
            <a:rPr lang="en-US" dirty="0" smtClean="0"/>
            <a:t>Exhibit</a:t>
          </a:r>
          <a:endParaRPr lang="en-US" dirty="0"/>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dgm:spPr/>
      <dgm:t>
        <a:bodyPr/>
        <a:lstStyle/>
        <a:p>
          <a:r>
            <a:rPr lang="en-US" dirty="0" smtClean="0"/>
            <a:t>Work alone or in group no larger than 5</a:t>
          </a:r>
          <a:endParaRPr lang="en-US" dirty="0"/>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709ED9DC-E391-4C6C-B788-93F1C2EFB6FD}">
      <dgm:prSet phldrT="[Text]"/>
      <dgm:spPr/>
      <dgm:t>
        <a:bodyPr/>
        <a:lstStyle/>
        <a:p>
          <a:r>
            <a:rPr lang="en-US" dirty="0" smtClean="0"/>
            <a:t>Paper</a:t>
          </a:r>
          <a:endParaRPr lang="en-US" dirty="0"/>
        </a:p>
      </dgm:t>
    </dgm:pt>
    <dgm:pt modelId="{B5FA6CF0-E0A0-46A0-93C9-B722B31A8A9C}" type="parTrans" cxnId="{78E3C3B3-FD19-41A6-A9CC-BB3375A6FF81}">
      <dgm:prSet/>
      <dgm:spPr/>
      <dgm:t>
        <a:bodyPr/>
        <a:lstStyle/>
        <a:p>
          <a:endParaRPr lang="en-US"/>
        </a:p>
      </dgm:t>
    </dgm:pt>
    <dgm:pt modelId="{F3C03C29-D7FF-4D61-8D75-8B75B2F589EC}" type="sibTrans" cxnId="{78E3C3B3-FD19-41A6-A9CC-BB3375A6FF81}">
      <dgm:prSet/>
      <dgm:spPr/>
      <dgm:t>
        <a:bodyPr/>
        <a:lstStyle/>
        <a:p>
          <a:endParaRPr lang="en-US"/>
        </a:p>
      </dgm:t>
    </dgm:pt>
    <dgm:pt modelId="{CC6B7442-0B72-4EF2-9F13-1325B51AFF9F}">
      <dgm:prSet phldrT="[Text]"/>
      <dgm:spPr/>
      <dgm:t>
        <a:bodyPr/>
        <a:lstStyle/>
        <a:p>
          <a:r>
            <a:rPr lang="en-US" dirty="0" smtClean="0"/>
            <a:t>Performance</a:t>
          </a:r>
          <a:endParaRPr lang="en-US" dirty="0"/>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dgm:spPr/>
      <dgm:t>
        <a:bodyPr/>
        <a:lstStyle/>
        <a:p>
          <a:r>
            <a:rPr lang="en-US" dirty="0" smtClean="0"/>
            <a:t>Work alone or in group no larger than five</a:t>
          </a:r>
          <a:endParaRPr lang="en-US" dirty="0"/>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0586F4B5-FD54-441A-86B4-ACEFED3A822B}">
      <dgm:prSet phldrT="[Text]"/>
      <dgm:spPr/>
      <dgm:t>
        <a:bodyPr/>
        <a:lstStyle/>
        <a:p>
          <a:r>
            <a:rPr lang="en-US" dirty="0" smtClean="0"/>
            <a:t>Include lots of phots and film clips</a:t>
          </a:r>
          <a:endParaRPr lang="en-US" dirty="0"/>
        </a:p>
      </dgm:t>
    </dgm:pt>
    <dgm:pt modelId="{A2EDA8BD-36F4-45C3-8815-42D48E818D09}" type="parTrans" cxnId="{A375214F-8737-41D4-BB51-35D286A95945}">
      <dgm:prSet/>
      <dgm:spPr/>
      <dgm:t>
        <a:bodyPr/>
        <a:lstStyle/>
        <a:p>
          <a:endParaRPr lang="en-US"/>
        </a:p>
      </dgm:t>
    </dgm:pt>
    <dgm:pt modelId="{B74E2686-7B27-4B9A-BD65-49790B769301}" type="sibTrans" cxnId="{A375214F-8737-41D4-BB51-35D286A95945}">
      <dgm:prSet/>
      <dgm:spPr/>
      <dgm:t>
        <a:bodyPr/>
        <a:lstStyle/>
        <a:p>
          <a:endParaRPr lang="en-US"/>
        </a:p>
      </dgm:t>
    </dgm:pt>
    <dgm:pt modelId="{965A3A50-40E6-45F3-9F56-6B5CDAC9990F}">
      <dgm:prSet phldrT="[Text]"/>
      <dgm:spPr/>
      <dgm:t>
        <a:bodyPr/>
        <a:lstStyle/>
        <a:p>
          <a:r>
            <a:rPr lang="en-US" dirty="0" smtClean="0"/>
            <a:t>Include music and student narration</a:t>
          </a:r>
          <a:endParaRPr lang="en-US" dirty="0"/>
        </a:p>
      </dgm:t>
    </dgm:pt>
    <dgm:pt modelId="{465D7980-65C6-4455-AB72-F87DCE09C1D9}" type="parTrans" cxnId="{1CAAC30E-EF68-4F3B-A82E-D05206E3FFED}">
      <dgm:prSet/>
      <dgm:spPr/>
      <dgm:t>
        <a:bodyPr/>
        <a:lstStyle/>
        <a:p>
          <a:endParaRPr lang="en-US"/>
        </a:p>
      </dgm:t>
    </dgm:pt>
    <dgm:pt modelId="{F31CAE5F-2A63-4C5B-9EA5-39762CF172BE}" type="sibTrans" cxnId="{1CAAC30E-EF68-4F3B-A82E-D05206E3FFED}">
      <dgm:prSet/>
      <dgm:spPr/>
      <dgm:t>
        <a:bodyPr/>
        <a:lstStyle/>
        <a:p>
          <a:endParaRPr lang="en-US"/>
        </a:p>
      </dgm:t>
    </dgm:pt>
    <dgm:pt modelId="{B20129F9-DFC6-4A94-B461-536559CB9AE1}">
      <dgm:prSet phldrT="[Text]"/>
      <dgm:spPr/>
      <dgm:t>
        <a:bodyPr/>
        <a:lstStyle/>
        <a:p>
          <a:r>
            <a:rPr lang="en-US" dirty="0" smtClean="0"/>
            <a:t>Shown by student at contest</a:t>
          </a:r>
          <a:endParaRPr lang="en-US" dirty="0"/>
        </a:p>
      </dgm:t>
    </dgm:pt>
    <dgm:pt modelId="{3D07A5E1-894B-450F-97D8-AE2F4F2745B2}" type="parTrans" cxnId="{4CF8C2F6-B4FD-4E1A-966F-D2DF88537FA9}">
      <dgm:prSet/>
      <dgm:spPr/>
      <dgm:t>
        <a:bodyPr/>
        <a:lstStyle/>
        <a:p>
          <a:endParaRPr lang="en-US"/>
        </a:p>
      </dgm:t>
    </dgm:pt>
    <dgm:pt modelId="{4376E535-8FEE-4F04-AD2A-C7272E46A41D}" type="sibTrans" cxnId="{4CF8C2F6-B4FD-4E1A-966F-D2DF88537FA9}">
      <dgm:prSet/>
      <dgm:spPr/>
      <dgm:t>
        <a:bodyPr/>
        <a:lstStyle/>
        <a:p>
          <a:endParaRPr lang="en-US"/>
        </a:p>
      </dgm:t>
    </dgm:pt>
    <dgm:pt modelId="{E5A3FD43-9663-4682-B20F-C7AEEE1B9955}">
      <dgm:prSet phldrT="[Text]"/>
      <dgm:spPr/>
      <dgm:t>
        <a:bodyPr/>
        <a:lstStyle/>
        <a:p>
          <a:r>
            <a:rPr lang="en-US" dirty="0" smtClean="0"/>
            <a:t>Include free-standing display</a:t>
          </a:r>
          <a:endParaRPr lang="en-US" dirty="0"/>
        </a:p>
      </dgm:t>
    </dgm:pt>
    <dgm:pt modelId="{2EA1AB13-99DA-4455-A762-6196B5CF77D1}" type="parTrans" cxnId="{5CC9D564-CC6D-4332-ACFE-181A69B833F1}">
      <dgm:prSet/>
      <dgm:spPr/>
      <dgm:t>
        <a:bodyPr/>
        <a:lstStyle/>
        <a:p>
          <a:endParaRPr lang="en-US"/>
        </a:p>
      </dgm:t>
    </dgm:pt>
    <dgm:pt modelId="{E557B2A5-2C23-4ED8-950A-30AD079C2865}" type="sibTrans" cxnId="{5CC9D564-CC6D-4332-ACFE-181A69B833F1}">
      <dgm:prSet/>
      <dgm:spPr/>
      <dgm:t>
        <a:bodyPr/>
        <a:lstStyle/>
        <a:p>
          <a:endParaRPr lang="en-US"/>
        </a:p>
      </dgm:t>
    </dgm:pt>
    <dgm:pt modelId="{1E8160FA-3D98-4695-824E-C6710DABF5AF}">
      <dgm:prSet phldrT="[Text]"/>
      <dgm:spPr/>
      <dgm:t>
        <a:bodyPr/>
        <a:lstStyle/>
        <a:p>
          <a:r>
            <a:rPr lang="en-US" dirty="0" smtClean="0"/>
            <a:t>Include lots of primary source photos</a:t>
          </a:r>
          <a:endParaRPr lang="en-US" dirty="0"/>
        </a:p>
      </dgm:t>
    </dgm:pt>
    <dgm:pt modelId="{6E826252-6E81-4281-BA23-D0A9AC371B86}" type="parTrans" cxnId="{3831CD0E-A431-47CE-B946-801ACB185466}">
      <dgm:prSet/>
      <dgm:spPr/>
      <dgm:t>
        <a:bodyPr/>
        <a:lstStyle/>
        <a:p>
          <a:endParaRPr lang="en-US"/>
        </a:p>
      </dgm:t>
    </dgm:pt>
    <dgm:pt modelId="{72AC998E-3862-4153-AAB0-5B424C73F945}" type="sibTrans" cxnId="{3831CD0E-A431-47CE-B946-801ACB185466}">
      <dgm:prSet/>
      <dgm:spPr/>
      <dgm:t>
        <a:bodyPr/>
        <a:lstStyle/>
        <a:p>
          <a:endParaRPr lang="en-US"/>
        </a:p>
      </dgm:t>
    </dgm:pt>
    <dgm:pt modelId="{CBB8D548-994A-4100-A5F6-F1B94A167575}">
      <dgm:prSet phldrT="[Text]"/>
      <dgm:spPr/>
      <dgm:t>
        <a:bodyPr/>
        <a:lstStyle/>
        <a:p>
          <a:r>
            <a:rPr lang="en-US" dirty="0" smtClean="0"/>
            <a:t>Include student-composed analysis</a:t>
          </a:r>
          <a:endParaRPr lang="en-US" dirty="0"/>
        </a:p>
      </dgm:t>
    </dgm:pt>
    <dgm:pt modelId="{19C050B1-844E-4AAF-9541-1100FB5C7C7B}" type="parTrans" cxnId="{C2456F3D-4916-4B37-BDF5-C79A6977FF4A}">
      <dgm:prSet/>
      <dgm:spPr/>
      <dgm:t>
        <a:bodyPr/>
        <a:lstStyle/>
        <a:p>
          <a:endParaRPr lang="en-US"/>
        </a:p>
      </dgm:t>
    </dgm:pt>
    <dgm:pt modelId="{7BA441E9-B13C-4E0F-B743-4D87CC3BA07C}" type="sibTrans" cxnId="{C2456F3D-4916-4B37-BDF5-C79A6977FF4A}">
      <dgm:prSet/>
      <dgm:spPr/>
      <dgm:t>
        <a:bodyPr/>
        <a:lstStyle/>
        <a:p>
          <a:endParaRPr lang="en-US"/>
        </a:p>
      </dgm:t>
    </dgm:pt>
    <dgm:pt modelId="{895944D4-EBA6-4BF0-8C9E-D85F1357775F}">
      <dgm:prSet phldrT="[Text]"/>
      <dgm:spPr/>
      <dgm:t>
        <a:bodyPr/>
        <a:lstStyle/>
        <a:p>
          <a:r>
            <a:rPr lang="en-US" dirty="0" smtClean="0"/>
            <a:t>Displayed by student at contest</a:t>
          </a:r>
          <a:endParaRPr lang="en-US" dirty="0"/>
        </a:p>
      </dgm:t>
    </dgm:pt>
    <dgm:pt modelId="{AF62BCFD-16BD-4326-8829-93DF5585E093}" type="parTrans" cxnId="{35A8B45B-AB11-446C-B885-5BB68CA564E6}">
      <dgm:prSet/>
      <dgm:spPr/>
      <dgm:t>
        <a:bodyPr/>
        <a:lstStyle/>
        <a:p>
          <a:endParaRPr lang="en-US"/>
        </a:p>
      </dgm:t>
    </dgm:pt>
    <dgm:pt modelId="{53ECD2DB-EEDE-4083-902F-19B831C2EEBC}" type="sibTrans" cxnId="{35A8B45B-AB11-446C-B885-5BB68CA564E6}">
      <dgm:prSet/>
      <dgm:spPr/>
      <dgm:t>
        <a:bodyPr/>
        <a:lstStyle/>
        <a:p>
          <a:endParaRPr lang="en-US"/>
        </a:p>
      </dgm:t>
    </dgm:pt>
    <dgm:pt modelId="{072F5D65-E3BF-4069-AFA8-F4760BBDF809}">
      <dgm:prSet phldrT="[Text]"/>
      <dgm:spPr/>
      <dgm:t>
        <a:bodyPr/>
        <a:lstStyle/>
        <a:p>
          <a:r>
            <a:rPr lang="en-US" dirty="0" smtClean="0"/>
            <a:t>Must work alone</a:t>
          </a:r>
          <a:endParaRPr lang="en-US" dirty="0"/>
        </a:p>
      </dgm:t>
    </dgm:pt>
    <dgm:pt modelId="{BD1DAB98-CA5D-4B56-92FF-E8E4EA2F3848}" type="parTrans" cxnId="{D1D34CE0-0C93-4490-884E-D55933B328A8}">
      <dgm:prSet/>
      <dgm:spPr/>
      <dgm:t>
        <a:bodyPr/>
        <a:lstStyle/>
        <a:p>
          <a:endParaRPr lang="en-US"/>
        </a:p>
      </dgm:t>
    </dgm:pt>
    <dgm:pt modelId="{BA4BB8D0-B1EA-4791-8A2A-DC5DEC3E3C7F}" type="sibTrans" cxnId="{D1D34CE0-0C93-4490-884E-D55933B328A8}">
      <dgm:prSet/>
      <dgm:spPr/>
      <dgm:t>
        <a:bodyPr/>
        <a:lstStyle/>
        <a:p>
          <a:endParaRPr lang="en-US"/>
        </a:p>
      </dgm:t>
    </dgm:pt>
    <dgm:pt modelId="{C4605CFF-00D3-43F2-8457-FA1EFA77FD8B}">
      <dgm:prSet phldrT="[Text]"/>
      <dgm:spPr/>
      <dgm:t>
        <a:bodyPr/>
        <a:lstStyle/>
        <a:p>
          <a:r>
            <a:rPr lang="en-US" dirty="0" smtClean="0"/>
            <a:t>Write traditional or creative paper</a:t>
          </a:r>
          <a:endParaRPr lang="en-US" dirty="0"/>
        </a:p>
      </dgm:t>
    </dgm:pt>
    <dgm:pt modelId="{D979DE1F-CC99-47E3-A426-15284CF51DFE}" type="parTrans" cxnId="{2DBFACB7-A3DD-4E15-ADA8-A33A4A34D5E4}">
      <dgm:prSet/>
      <dgm:spPr/>
      <dgm:t>
        <a:bodyPr/>
        <a:lstStyle/>
        <a:p>
          <a:endParaRPr lang="en-US"/>
        </a:p>
      </dgm:t>
    </dgm:pt>
    <dgm:pt modelId="{E7D34DCD-20CF-489D-A7AC-2D1E7BA50150}" type="sibTrans" cxnId="{2DBFACB7-A3DD-4E15-ADA8-A33A4A34D5E4}">
      <dgm:prSet/>
      <dgm:spPr/>
      <dgm:t>
        <a:bodyPr/>
        <a:lstStyle/>
        <a:p>
          <a:endParaRPr lang="en-US"/>
        </a:p>
      </dgm:t>
    </dgm:pt>
    <dgm:pt modelId="{41BD9C54-720E-4FD6-9725-A0CC644471F9}">
      <dgm:prSet phldrT="[Text]"/>
      <dgm:spPr/>
      <dgm:t>
        <a:bodyPr/>
        <a:lstStyle/>
        <a:p>
          <a:r>
            <a:rPr lang="en-US" dirty="0" smtClean="0"/>
            <a:t>Rely on words to tell story</a:t>
          </a:r>
          <a:endParaRPr lang="en-US" dirty="0"/>
        </a:p>
      </dgm:t>
    </dgm:pt>
    <dgm:pt modelId="{EA876435-1ACA-420C-BA2C-55CF58D686B6}" type="parTrans" cxnId="{2958272A-5BDC-4B2C-92B7-DEAC5F65E615}">
      <dgm:prSet/>
      <dgm:spPr/>
      <dgm:t>
        <a:bodyPr/>
        <a:lstStyle/>
        <a:p>
          <a:endParaRPr lang="en-US"/>
        </a:p>
      </dgm:t>
    </dgm:pt>
    <dgm:pt modelId="{C28E0C63-021E-4744-AE34-48DFCC748B0B}" type="sibTrans" cxnId="{2958272A-5BDC-4B2C-92B7-DEAC5F65E615}">
      <dgm:prSet/>
      <dgm:spPr/>
      <dgm:t>
        <a:bodyPr/>
        <a:lstStyle/>
        <a:p>
          <a:endParaRPr lang="en-US"/>
        </a:p>
      </dgm:t>
    </dgm:pt>
    <dgm:pt modelId="{62135088-B8E8-4620-93C5-3A43B1162078}">
      <dgm:prSet phldrT="[Text]"/>
      <dgm:spPr/>
      <dgm:t>
        <a:bodyPr/>
        <a:lstStyle/>
        <a:p>
          <a:r>
            <a:rPr lang="en-US" dirty="0" smtClean="0"/>
            <a:t>Must utilize strong writing skills</a:t>
          </a:r>
          <a:endParaRPr lang="en-US" dirty="0"/>
        </a:p>
      </dgm:t>
    </dgm:pt>
    <dgm:pt modelId="{0573BF06-B59A-47C0-B9C5-F4008889F0DE}" type="parTrans" cxnId="{08E3CEC8-F8F7-4060-8D77-22698C43AFC9}">
      <dgm:prSet/>
      <dgm:spPr/>
      <dgm:t>
        <a:bodyPr/>
        <a:lstStyle/>
        <a:p>
          <a:endParaRPr lang="en-US"/>
        </a:p>
      </dgm:t>
    </dgm:pt>
    <dgm:pt modelId="{F7EB64DF-025C-4605-8413-339CEF6F6FEC}" type="sibTrans" cxnId="{08E3CEC8-F8F7-4060-8D77-22698C43AFC9}">
      <dgm:prSet/>
      <dgm:spPr/>
      <dgm:t>
        <a:bodyPr/>
        <a:lstStyle/>
        <a:p>
          <a:endParaRPr lang="en-US"/>
        </a:p>
      </dgm:t>
    </dgm:pt>
    <dgm:pt modelId="{1E043AC3-55F4-424C-9F0C-95149B348250}">
      <dgm:prSet phldrT="[Text]"/>
      <dgm:spPr/>
      <dgm:t>
        <a:bodyPr/>
        <a:lstStyle/>
        <a:p>
          <a:r>
            <a:rPr lang="en-US" dirty="0" smtClean="0"/>
            <a:t>Submitted prior to contest</a:t>
          </a:r>
          <a:endParaRPr lang="en-US" dirty="0"/>
        </a:p>
      </dgm:t>
    </dgm:pt>
    <dgm:pt modelId="{2F33B3C7-9751-47B3-AFED-E6A62599D9A4}" type="parTrans" cxnId="{42572D54-86D2-46ED-82EF-13FAEBF84E07}">
      <dgm:prSet/>
      <dgm:spPr/>
      <dgm:t>
        <a:bodyPr/>
        <a:lstStyle/>
        <a:p>
          <a:endParaRPr lang="en-US"/>
        </a:p>
      </dgm:t>
    </dgm:pt>
    <dgm:pt modelId="{426A40E9-0AC8-4958-9A99-4FFB79FDC5FC}" type="sibTrans" cxnId="{42572D54-86D2-46ED-82EF-13FAEBF84E07}">
      <dgm:prSet/>
      <dgm:spPr/>
      <dgm:t>
        <a:bodyPr/>
        <a:lstStyle/>
        <a:p>
          <a:endParaRPr lang="en-US"/>
        </a:p>
      </dgm:t>
    </dgm:pt>
    <dgm:pt modelId="{D2DF98D9-53C6-4542-8C02-3C6206446BFA}">
      <dgm:prSet phldrT="[Text]"/>
      <dgm:spPr/>
      <dgm:t>
        <a:bodyPr/>
        <a:lstStyle/>
        <a:p>
          <a:r>
            <a:rPr lang="en-US" dirty="0" smtClean="0"/>
            <a:t>Must be a dramatic performance, not an oral report</a:t>
          </a:r>
          <a:endParaRPr lang="en-US" dirty="0"/>
        </a:p>
      </dgm:t>
    </dgm:pt>
    <dgm:pt modelId="{950A45B6-E26E-444D-A406-54AD15B93B7F}" type="parTrans" cxnId="{07AA8E8F-EC30-4A25-BEAD-7A14DCEEED1F}">
      <dgm:prSet/>
      <dgm:spPr/>
      <dgm:t>
        <a:bodyPr/>
        <a:lstStyle/>
        <a:p>
          <a:endParaRPr lang="en-US"/>
        </a:p>
      </dgm:t>
    </dgm:pt>
    <dgm:pt modelId="{3AABEF2F-8D8E-45FE-9BDB-7C6ABC8A519D}" type="sibTrans" cxnId="{07AA8E8F-EC30-4A25-BEAD-7A14DCEEED1F}">
      <dgm:prSet/>
      <dgm:spPr/>
      <dgm:t>
        <a:bodyPr/>
        <a:lstStyle/>
        <a:p>
          <a:endParaRPr lang="en-US"/>
        </a:p>
      </dgm:t>
    </dgm:pt>
    <dgm:pt modelId="{E332385B-7439-4F8C-B9AA-F515D4820299}">
      <dgm:prSet phldrT="[Text]"/>
      <dgm:spPr/>
      <dgm:t>
        <a:bodyPr/>
        <a:lstStyle/>
        <a:p>
          <a:r>
            <a:rPr lang="en-US" dirty="0" smtClean="0"/>
            <a:t>Write an original script</a:t>
          </a:r>
          <a:endParaRPr lang="en-US" dirty="0"/>
        </a:p>
      </dgm:t>
    </dgm:pt>
    <dgm:pt modelId="{0A1A476A-B3D7-4A69-8D9E-3BB4E3EE9876}" type="parTrans" cxnId="{C62CFFAE-4370-41B0-B203-D5FD02453D06}">
      <dgm:prSet/>
      <dgm:spPr/>
      <dgm:t>
        <a:bodyPr/>
        <a:lstStyle/>
        <a:p>
          <a:endParaRPr lang="en-US"/>
        </a:p>
      </dgm:t>
    </dgm:pt>
    <dgm:pt modelId="{3824EA53-5642-4CB0-AEF4-7E3B4335964B}" type="sibTrans" cxnId="{C62CFFAE-4370-41B0-B203-D5FD02453D06}">
      <dgm:prSet/>
      <dgm:spPr/>
      <dgm:t>
        <a:bodyPr/>
        <a:lstStyle/>
        <a:p>
          <a:endParaRPr lang="en-US"/>
        </a:p>
      </dgm:t>
    </dgm:pt>
    <dgm:pt modelId="{63E93D6A-7311-44EE-A807-42A2D76D33EE}">
      <dgm:prSet phldrT="[Text]"/>
      <dgm:spPr/>
      <dgm:t>
        <a:bodyPr/>
        <a:lstStyle/>
        <a:p>
          <a:r>
            <a:rPr lang="en-US" dirty="0" smtClean="0"/>
            <a:t>Include student created costumes and set</a:t>
          </a:r>
          <a:endParaRPr lang="en-US" dirty="0"/>
        </a:p>
      </dgm:t>
    </dgm:pt>
    <dgm:pt modelId="{93E276E6-23C7-4410-938A-E8C50A06994F}" type="parTrans" cxnId="{8EB06348-227B-4118-939F-A4382AC6880E}">
      <dgm:prSet/>
      <dgm:spPr/>
      <dgm:t>
        <a:bodyPr/>
        <a:lstStyle/>
        <a:p>
          <a:endParaRPr lang="en-US"/>
        </a:p>
      </dgm:t>
    </dgm:pt>
    <dgm:pt modelId="{6FF83B20-5B5B-4A9E-83C3-21A744692F31}" type="sibTrans" cxnId="{8EB06348-227B-4118-939F-A4382AC6880E}">
      <dgm:prSet/>
      <dgm:spPr/>
      <dgm:t>
        <a:bodyPr/>
        <a:lstStyle/>
        <a:p>
          <a:endParaRPr lang="en-US"/>
        </a:p>
      </dgm:t>
    </dgm:pt>
    <dgm:pt modelId="{55E5CA6E-0F4F-4B7C-BF5A-591A08E62EBE}">
      <dgm:prSet phldrT="[Text]"/>
      <dgm:spPr/>
      <dgm:t>
        <a:bodyPr/>
        <a:lstStyle/>
        <a:p>
          <a:r>
            <a:rPr lang="en-US" dirty="0" smtClean="0"/>
            <a:t>Performed live at contest</a:t>
          </a:r>
          <a:endParaRPr lang="en-US" dirty="0"/>
        </a:p>
      </dgm:t>
    </dgm:pt>
    <dgm:pt modelId="{427B520B-6E57-4434-8049-2FB4DDF65CC0}" type="parTrans" cxnId="{614E20F5-231E-4B22-882C-F1C6B4CC7C40}">
      <dgm:prSet/>
      <dgm:spPr/>
      <dgm:t>
        <a:bodyPr/>
        <a:lstStyle/>
        <a:p>
          <a:endParaRPr lang="en-US"/>
        </a:p>
      </dgm:t>
    </dgm:pt>
    <dgm:pt modelId="{08005F43-919D-49A3-B6A9-E789C6615EB5}" type="sibTrans" cxnId="{614E20F5-231E-4B22-882C-F1C6B4CC7C40}">
      <dgm:prSet/>
      <dgm:spPr/>
      <dgm:t>
        <a:bodyPr/>
        <a:lstStyle/>
        <a:p>
          <a:endParaRPr lang="en-US"/>
        </a:p>
      </dgm:t>
    </dgm:pt>
    <dgm:pt modelId="{C9D871DF-954B-4450-8A59-AC1D94594B6D}">
      <dgm:prSet phldrT="[Text]"/>
      <dgm:spPr/>
      <dgm:t>
        <a:bodyPr/>
        <a:lstStyle/>
        <a:p>
          <a:r>
            <a:rPr lang="en-US" dirty="0" smtClean="0"/>
            <a:t>Website</a:t>
          </a:r>
          <a:endParaRPr lang="en-US" dirty="0"/>
        </a:p>
      </dgm:t>
    </dgm:pt>
    <dgm:pt modelId="{FDD6901A-F4C0-42D7-884A-6E785B4346AB}" type="parTrans" cxnId="{3C380664-7D77-4B1F-9BC7-7E52DE790D20}">
      <dgm:prSet/>
      <dgm:spPr/>
      <dgm:t>
        <a:bodyPr/>
        <a:lstStyle/>
        <a:p>
          <a:endParaRPr lang="en-US"/>
        </a:p>
      </dgm:t>
    </dgm:pt>
    <dgm:pt modelId="{3DC6F6E9-E810-4FDC-A26D-0747C985B6F7}" type="sibTrans" cxnId="{3C380664-7D77-4B1F-9BC7-7E52DE790D20}">
      <dgm:prSet/>
      <dgm:spPr/>
      <dgm:t>
        <a:bodyPr/>
        <a:lstStyle/>
        <a:p>
          <a:endParaRPr lang="en-US"/>
        </a:p>
      </dgm:t>
    </dgm:pt>
    <dgm:pt modelId="{72FA597A-1C18-460A-A959-8E604291794F}">
      <dgm:prSet phldrT="[Text]"/>
      <dgm:spPr/>
      <dgm:t>
        <a:bodyPr/>
        <a:lstStyle/>
        <a:p>
          <a:r>
            <a:rPr lang="en-US" dirty="0" smtClean="0"/>
            <a:t>Work alone or in group no larger than five</a:t>
          </a:r>
          <a:endParaRPr lang="en-US" dirty="0"/>
        </a:p>
      </dgm:t>
    </dgm:pt>
    <dgm:pt modelId="{F0E59A71-A08F-4727-BC71-A0F4D5612B7E}" type="parTrans" cxnId="{10897F84-2140-4BEB-9C83-F237592F1C26}">
      <dgm:prSet/>
      <dgm:spPr/>
      <dgm:t>
        <a:bodyPr/>
        <a:lstStyle/>
        <a:p>
          <a:endParaRPr lang="en-US"/>
        </a:p>
      </dgm:t>
    </dgm:pt>
    <dgm:pt modelId="{2B36417C-D0F4-4638-BEC7-541F0D183838}" type="sibTrans" cxnId="{10897F84-2140-4BEB-9C83-F237592F1C26}">
      <dgm:prSet/>
      <dgm:spPr/>
      <dgm:t>
        <a:bodyPr/>
        <a:lstStyle/>
        <a:p>
          <a:endParaRPr lang="en-US"/>
        </a:p>
      </dgm:t>
    </dgm:pt>
    <dgm:pt modelId="{7A4083FC-7AA5-4B42-9CAA-255C2264943F}">
      <dgm:prSet phldrT="[Text]"/>
      <dgm:spPr/>
      <dgm:t>
        <a:bodyPr/>
        <a:lstStyle/>
        <a:p>
          <a:r>
            <a:rPr lang="en-US" dirty="0" smtClean="0"/>
            <a:t>Must be a collection of webpages</a:t>
          </a:r>
          <a:endParaRPr lang="en-US" dirty="0"/>
        </a:p>
      </dgm:t>
    </dgm:pt>
    <dgm:pt modelId="{F774EE6B-A110-4D34-A46D-CD5C1E1E6647}" type="parTrans" cxnId="{4A504C12-9723-4DF2-8F3A-DB9DA093F688}">
      <dgm:prSet/>
      <dgm:spPr/>
      <dgm:t>
        <a:bodyPr/>
        <a:lstStyle/>
        <a:p>
          <a:endParaRPr lang="en-US"/>
        </a:p>
      </dgm:t>
    </dgm:pt>
    <dgm:pt modelId="{20BCBB4D-4322-417F-8E65-DC53A109C3B2}" type="sibTrans" cxnId="{4A504C12-9723-4DF2-8F3A-DB9DA093F688}">
      <dgm:prSet/>
      <dgm:spPr/>
      <dgm:t>
        <a:bodyPr/>
        <a:lstStyle/>
        <a:p>
          <a:endParaRPr lang="en-US"/>
        </a:p>
      </dgm:t>
    </dgm:pt>
    <dgm:pt modelId="{C541B65B-6832-4AB6-83E6-994B43186B8B}">
      <dgm:prSet phldrT="[Text]"/>
      <dgm:spPr/>
      <dgm:t>
        <a:bodyPr/>
        <a:lstStyle/>
        <a:p>
          <a:r>
            <a:rPr lang="en-US" dirty="0" smtClean="0"/>
            <a:t>Include original photos, maps, music, etc.</a:t>
          </a:r>
          <a:endParaRPr lang="en-US" dirty="0"/>
        </a:p>
      </dgm:t>
    </dgm:pt>
    <dgm:pt modelId="{CCD38D96-ACC8-4320-B065-A42F9541218C}" type="parTrans" cxnId="{8E98D8C8-E71F-47EE-B499-835D804889C8}">
      <dgm:prSet/>
      <dgm:spPr/>
      <dgm:t>
        <a:bodyPr/>
        <a:lstStyle/>
        <a:p>
          <a:endParaRPr lang="en-US"/>
        </a:p>
      </dgm:t>
    </dgm:pt>
    <dgm:pt modelId="{2FAE9A3C-AAD2-4897-B684-D83F52A0FED0}" type="sibTrans" cxnId="{8E98D8C8-E71F-47EE-B499-835D804889C8}">
      <dgm:prSet/>
      <dgm:spPr/>
      <dgm:t>
        <a:bodyPr/>
        <a:lstStyle/>
        <a:p>
          <a:endParaRPr lang="en-US"/>
        </a:p>
      </dgm:t>
    </dgm:pt>
    <dgm:pt modelId="{A01DA5DB-D5A1-48C0-9A6F-B27C59CE25F5}">
      <dgm:prSet phldrT="[Text]"/>
      <dgm:spPr/>
      <dgm:t>
        <a:bodyPr/>
        <a:lstStyle/>
        <a:p>
          <a:r>
            <a:rPr lang="en-US" dirty="0" smtClean="0"/>
            <a:t>Incorporate interactive multimedia</a:t>
          </a:r>
          <a:endParaRPr lang="en-US" dirty="0"/>
        </a:p>
      </dgm:t>
    </dgm:pt>
    <dgm:pt modelId="{35620FDE-52F7-4A48-9208-63D3A1433F5B}" type="parTrans" cxnId="{1A91E369-B52D-44C7-84BE-3BC458DCBA07}">
      <dgm:prSet/>
      <dgm:spPr/>
      <dgm:t>
        <a:bodyPr/>
        <a:lstStyle/>
        <a:p>
          <a:endParaRPr lang="en-US"/>
        </a:p>
      </dgm:t>
    </dgm:pt>
    <dgm:pt modelId="{714A2B2C-C6D6-463D-986C-E37CE0BD14D9}" type="sibTrans" cxnId="{1A91E369-B52D-44C7-84BE-3BC458DCBA07}">
      <dgm:prSet/>
      <dgm:spPr/>
      <dgm:t>
        <a:bodyPr/>
        <a:lstStyle/>
        <a:p>
          <a:endParaRPr lang="en-US"/>
        </a:p>
      </dgm:t>
    </dgm:pt>
    <dgm:pt modelId="{6B2E24DC-3C3B-47CA-A679-C8A9F631D2FE}">
      <dgm:prSet phldrT="[Text]"/>
      <dgm:spPr/>
      <dgm:t>
        <a:bodyPr/>
        <a:lstStyle/>
        <a:p>
          <a:r>
            <a:rPr lang="en-US" dirty="0" smtClean="0"/>
            <a:t>Submitted prior to contest</a:t>
          </a:r>
          <a:endParaRPr lang="en-US" dirty="0"/>
        </a:p>
      </dgm:t>
    </dgm:pt>
    <dgm:pt modelId="{6454E34B-55F4-4963-B60C-09729BB26D03}" type="parTrans" cxnId="{150FDBAA-6960-470E-8065-2D34AAD19BFA}">
      <dgm:prSet/>
      <dgm:spPr/>
      <dgm:t>
        <a:bodyPr/>
        <a:lstStyle/>
        <a:p>
          <a:endParaRPr lang="en-US"/>
        </a:p>
      </dgm:t>
    </dgm:pt>
    <dgm:pt modelId="{D80F1EBE-999B-4D19-AF89-60578D587438}" type="sibTrans" cxnId="{150FDBAA-6960-470E-8065-2D34AAD19BFA}">
      <dgm:prSet/>
      <dgm:spPr/>
      <dgm:t>
        <a:bodyPr/>
        <a:lstStyle/>
        <a:p>
          <a:endParaRPr lang="en-US"/>
        </a:p>
      </dgm:t>
    </dgm:pt>
    <dgm:pt modelId="{2E40D65F-31FC-4794-8E4D-E301AABFE908}" type="pres">
      <dgm:prSet presAssocID="{90119837-5B71-4D44-BB01-DB0B084933C8}" presName="list" presStyleCnt="0">
        <dgm:presLayoutVars>
          <dgm:dir/>
          <dgm:animLvl val="lvl"/>
        </dgm:presLayoutVars>
      </dgm:prSet>
      <dgm:spPr/>
      <dgm:t>
        <a:bodyPr/>
        <a:lstStyle/>
        <a:p>
          <a:endParaRPr lang="en-US"/>
        </a:p>
      </dgm:t>
    </dgm:pt>
    <dgm:pt modelId="{0CF2CFA0-A2DE-436D-902C-161AE4B16173}" type="pres">
      <dgm:prSet presAssocID="{477D14C5-CED9-4CFC-B338-DFB0C8090B9F}" presName="posSpace" presStyleCnt="0"/>
      <dgm:spPr/>
    </dgm:pt>
    <dgm:pt modelId="{B1B1E143-6BAF-42CE-B1DD-1DDD728B1ACC}" type="pres">
      <dgm:prSet presAssocID="{477D14C5-CED9-4CFC-B338-DFB0C8090B9F}" presName="vertFlow" presStyleCnt="0"/>
      <dgm:spPr/>
    </dgm:pt>
    <dgm:pt modelId="{C8D0C307-20E2-4D57-9C26-8EC427D627E0}" type="pres">
      <dgm:prSet presAssocID="{477D14C5-CED9-4CFC-B338-DFB0C8090B9F}" presName="topSpace" presStyleCnt="0"/>
      <dgm:spPr/>
    </dgm:pt>
    <dgm:pt modelId="{C19E8914-7DA2-4337-9BBA-407CD6055A0C}" type="pres">
      <dgm:prSet presAssocID="{477D14C5-CED9-4CFC-B338-DFB0C8090B9F}" presName="firstComp" presStyleCnt="0"/>
      <dgm:spPr/>
    </dgm:pt>
    <dgm:pt modelId="{4E10BEA6-C0C4-4756-B207-62FE46CDE609}" type="pres">
      <dgm:prSet presAssocID="{477D14C5-CED9-4CFC-B338-DFB0C8090B9F}" presName="firstChild" presStyleLbl="bgAccFollowNode1" presStyleIdx="0" presStyleCnt="25"/>
      <dgm:spPr/>
      <dgm:t>
        <a:bodyPr/>
        <a:lstStyle/>
        <a:p>
          <a:endParaRPr lang="en-US"/>
        </a:p>
      </dgm:t>
    </dgm:pt>
    <dgm:pt modelId="{4ADA57AF-9A96-4C38-9311-92CFA872ED7E}" type="pres">
      <dgm:prSet presAssocID="{477D14C5-CED9-4CFC-B338-DFB0C8090B9F}" presName="firstChildTx" presStyleLbl="bgAccFollowNode1" presStyleIdx="0" presStyleCnt="25">
        <dgm:presLayoutVars>
          <dgm:bulletEnabled val="1"/>
        </dgm:presLayoutVars>
      </dgm:prSet>
      <dgm:spPr/>
      <dgm:t>
        <a:bodyPr/>
        <a:lstStyle/>
        <a:p>
          <a:endParaRPr lang="en-US"/>
        </a:p>
      </dgm:t>
    </dgm:pt>
    <dgm:pt modelId="{C469B317-33DD-4B08-851E-855032253E6F}" type="pres">
      <dgm:prSet presAssocID="{33EAD35F-38F2-4CB7-9A6D-B04FFD8A51FD}" presName="comp" presStyleCnt="0"/>
      <dgm:spPr/>
    </dgm:pt>
    <dgm:pt modelId="{1F221B56-85C3-4D37-B618-2261D627DBA9}" type="pres">
      <dgm:prSet presAssocID="{33EAD35F-38F2-4CB7-9A6D-B04FFD8A51FD}" presName="child" presStyleLbl="bgAccFollowNode1" presStyleIdx="1" presStyleCnt="25"/>
      <dgm:spPr/>
      <dgm:t>
        <a:bodyPr/>
        <a:lstStyle/>
        <a:p>
          <a:endParaRPr lang="en-US"/>
        </a:p>
      </dgm:t>
    </dgm:pt>
    <dgm:pt modelId="{20F791FF-46E9-4E9A-8524-9C04387FEFF5}" type="pres">
      <dgm:prSet presAssocID="{33EAD35F-38F2-4CB7-9A6D-B04FFD8A51FD}" presName="childTx" presStyleLbl="bgAccFollowNode1" presStyleIdx="1" presStyleCnt="25">
        <dgm:presLayoutVars>
          <dgm:bulletEnabled val="1"/>
        </dgm:presLayoutVars>
      </dgm:prSet>
      <dgm:spPr/>
      <dgm:t>
        <a:bodyPr/>
        <a:lstStyle/>
        <a:p>
          <a:endParaRPr lang="en-US"/>
        </a:p>
      </dgm:t>
    </dgm:pt>
    <dgm:pt modelId="{629D6F13-4A46-40E2-A876-E6B135A32AF1}" type="pres">
      <dgm:prSet presAssocID="{0586F4B5-FD54-441A-86B4-ACEFED3A822B}" presName="comp" presStyleCnt="0"/>
      <dgm:spPr/>
    </dgm:pt>
    <dgm:pt modelId="{07C4CE07-F79B-40DB-8B98-88E4B551E923}" type="pres">
      <dgm:prSet presAssocID="{0586F4B5-FD54-441A-86B4-ACEFED3A822B}" presName="child" presStyleLbl="bgAccFollowNode1" presStyleIdx="2" presStyleCnt="25"/>
      <dgm:spPr/>
      <dgm:t>
        <a:bodyPr/>
        <a:lstStyle/>
        <a:p>
          <a:endParaRPr lang="en-US"/>
        </a:p>
      </dgm:t>
    </dgm:pt>
    <dgm:pt modelId="{BB0D71DE-7703-4605-924A-5062AB1D5D67}" type="pres">
      <dgm:prSet presAssocID="{0586F4B5-FD54-441A-86B4-ACEFED3A822B}" presName="childTx" presStyleLbl="bgAccFollowNode1" presStyleIdx="2" presStyleCnt="25">
        <dgm:presLayoutVars>
          <dgm:bulletEnabled val="1"/>
        </dgm:presLayoutVars>
      </dgm:prSet>
      <dgm:spPr/>
      <dgm:t>
        <a:bodyPr/>
        <a:lstStyle/>
        <a:p>
          <a:endParaRPr lang="en-US"/>
        </a:p>
      </dgm:t>
    </dgm:pt>
    <dgm:pt modelId="{FDC4F793-65C4-422A-B046-E73CCA5331BF}" type="pres">
      <dgm:prSet presAssocID="{965A3A50-40E6-45F3-9F56-6B5CDAC9990F}" presName="comp" presStyleCnt="0"/>
      <dgm:spPr/>
    </dgm:pt>
    <dgm:pt modelId="{7326D1F9-2957-43B5-8D7F-109321691A38}" type="pres">
      <dgm:prSet presAssocID="{965A3A50-40E6-45F3-9F56-6B5CDAC9990F}" presName="child" presStyleLbl="bgAccFollowNode1" presStyleIdx="3" presStyleCnt="25"/>
      <dgm:spPr/>
      <dgm:t>
        <a:bodyPr/>
        <a:lstStyle/>
        <a:p>
          <a:endParaRPr lang="en-US"/>
        </a:p>
      </dgm:t>
    </dgm:pt>
    <dgm:pt modelId="{FD3F4428-5F96-4D4D-9473-FA9BDBE69401}" type="pres">
      <dgm:prSet presAssocID="{965A3A50-40E6-45F3-9F56-6B5CDAC9990F}" presName="childTx" presStyleLbl="bgAccFollowNode1" presStyleIdx="3" presStyleCnt="25">
        <dgm:presLayoutVars>
          <dgm:bulletEnabled val="1"/>
        </dgm:presLayoutVars>
      </dgm:prSet>
      <dgm:spPr/>
      <dgm:t>
        <a:bodyPr/>
        <a:lstStyle/>
        <a:p>
          <a:endParaRPr lang="en-US"/>
        </a:p>
      </dgm:t>
    </dgm:pt>
    <dgm:pt modelId="{EEF53B4C-91F5-4BE1-A543-DA9B7E6119C4}" type="pres">
      <dgm:prSet presAssocID="{B20129F9-DFC6-4A94-B461-536559CB9AE1}" presName="comp" presStyleCnt="0"/>
      <dgm:spPr/>
    </dgm:pt>
    <dgm:pt modelId="{70DA6DE1-55F6-4C9E-9F82-F8CB759452FA}" type="pres">
      <dgm:prSet presAssocID="{B20129F9-DFC6-4A94-B461-536559CB9AE1}" presName="child" presStyleLbl="bgAccFollowNode1" presStyleIdx="4" presStyleCnt="25"/>
      <dgm:spPr/>
      <dgm:t>
        <a:bodyPr/>
        <a:lstStyle/>
        <a:p>
          <a:endParaRPr lang="en-US"/>
        </a:p>
      </dgm:t>
    </dgm:pt>
    <dgm:pt modelId="{7FCB5E25-0D3A-4940-B2D8-9A59888ECBCF}" type="pres">
      <dgm:prSet presAssocID="{B20129F9-DFC6-4A94-B461-536559CB9AE1}" presName="childTx" presStyleLbl="bgAccFollowNode1" presStyleIdx="4" presStyleCnt="25">
        <dgm:presLayoutVars>
          <dgm:bulletEnabled val="1"/>
        </dgm:presLayoutVars>
      </dgm:prSet>
      <dgm:spPr/>
      <dgm:t>
        <a:bodyPr/>
        <a:lstStyle/>
        <a:p>
          <a:endParaRPr lang="en-US"/>
        </a:p>
      </dgm:t>
    </dgm:pt>
    <dgm:pt modelId="{941266E9-BC39-4F4E-B386-1F1A106D1263}" type="pres">
      <dgm:prSet presAssocID="{477D14C5-CED9-4CFC-B338-DFB0C8090B9F}" presName="negSpace" presStyleCnt="0"/>
      <dgm:spPr/>
    </dgm:pt>
    <dgm:pt modelId="{E25B04B8-8B0E-478D-AB30-016A223117FD}" type="pres">
      <dgm:prSet presAssocID="{477D14C5-CED9-4CFC-B338-DFB0C8090B9F}" presName="circle" presStyleLbl="node1" presStyleIdx="0" presStyleCnt="5"/>
      <dgm:spPr/>
      <dgm:t>
        <a:bodyPr/>
        <a:lstStyle/>
        <a:p>
          <a:endParaRPr lang="en-US"/>
        </a:p>
      </dgm:t>
    </dgm:pt>
    <dgm:pt modelId="{BEE5CFDC-4330-4990-93C2-00D26A3B6026}" type="pres">
      <dgm:prSet presAssocID="{87E3C0DB-7BEE-424E-8E11-B838D238D595}" presName="transSpace" presStyleCnt="0"/>
      <dgm:spPr/>
    </dgm:pt>
    <dgm:pt modelId="{8E35D43F-8ACD-44BE-B5CB-3308F46C6DD7}" type="pres">
      <dgm:prSet presAssocID="{3C67E77D-62FA-499D-B5E6-E79A091C5267}" presName="posSpace" presStyleCnt="0"/>
      <dgm:spPr/>
    </dgm:pt>
    <dgm:pt modelId="{E5AAE1D2-F2DB-45DC-9C7B-A6FFCC199646}" type="pres">
      <dgm:prSet presAssocID="{3C67E77D-62FA-499D-B5E6-E79A091C5267}" presName="vertFlow" presStyleCnt="0"/>
      <dgm:spPr/>
    </dgm:pt>
    <dgm:pt modelId="{77332BAA-6264-4501-9AE3-629888D4959B}" type="pres">
      <dgm:prSet presAssocID="{3C67E77D-62FA-499D-B5E6-E79A091C5267}" presName="topSpace" presStyleCnt="0"/>
      <dgm:spPr/>
    </dgm:pt>
    <dgm:pt modelId="{0158A50E-D3A9-4CA6-A85C-66D7D3CFAA0C}" type="pres">
      <dgm:prSet presAssocID="{3C67E77D-62FA-499D-B5E6-E79A091C5267}" presName="firstComp" presStyleCnt="0"/>
      <dgm:spPr/>
    </dgm:pt>
    <dgm:pt modelId="{5A64D21C-8D21-42FC-BE38-D23F67CCAE22}" type="pres">
      <dgm:prSet presAssocID="{3C67E77D-62FA-499D-B5E6-E79A091C5267}" presName="firstChild" presStyleLbl="bgAccFollowNode1" presStyleIdx="5" presStyleCnt="25"/>
      <dgm:spPr/>
      <dgm:t>
        <a:bodyPr/>
        <a:lstStyle/>
        <a:p>
          <a:endParaRPr lang="en-US"/>
        </a:p>
      </dgm:t>
    </dgm:pt>
    <dgm:pt modelId="{79A7B9BD-2C20-4006-89B2-635F3CA47A6D}" type="pres">
      <dgm:prSet presAssocID="{3C67E77D-62FA-499D-B5E6-E79A091C5267}" presName="firstChildTx" presStyleLbl="bgAccFollowNode1" presStyleIdx="5" presStyleCnt="25">
        <dgm:presLayoutVars>
          <dgm:bulletEnabled val="1"/>
        </dgm:presLayoutVars>
      </dgm:prSet>
      <dgm:spPr/>
      <dgm:t>
        <a:bodyPr/>
        <a:lstStyle/>
        <a:p>
          <a:endParaRPr lang="en-US"/>
        </a:p>
      </dgm:t>
    </dgm:pt>
    <dgm:pt modelId="{3542EA31-E004-41E8-AEFC-82C4898B5EE6}" type="pres">
      <dgm:prSet presAssocID="{E5A3FD43-9663-4682-B20F-C7AEEE1B9955}" presName="comp" presStyleCnt="0"/>
      <dgm:spPr/>
    </dgm:pt>
    <dgm:pt modelId="{A1444A0A-548F-4E59-A842-870BAB77C304}" type="pres">
      <dgm:prSet presAssocID="{E5A3FD43-9663-4682-B20F-C7AEEE1B9955}" presName="child" presStyleLbl="bgAccFollowNode1" presStyleIdx="6" presStyleCnt="25"/>
      <dgm:spPr/>
      <dgm:t>
        <a:bodyPr/>
        <a:lstStyle/>
        <a:p>
          <a:endParaRPr lang="en-US"/>
        </a:p>
      </dgm:t>
    </dgm:pt>
    <dgm:pt modelId="{BA80DC8A-E571-4271-AAC0-8503B19B7649}" type="pres">
      <dgm:prSet presAssocID="{E5A3FD43-9663-4682-B20F-C7AEEE1B9955}" presName="childTx" presStyleLbl="bgAccFollowNode1" presStyleIdx="6" presStyleCnt="25">
        <dgm:presLayoutVars>
          <dgm:bulletEnabled val="1"/>
        </dgm:presLayoutVars>
      </dgm:prSet>
      <dgm:spPr/>
      <dgm:t>
        <a:bodyPr/>
        <a:lstStyle/>
        <a:p>
          <a:endParaRPr lang="en-US"/>
        </a:p>
      </dgm:t>
    </dgm:pt>
    <dgm:pt modelId="{44F2DA03-D40C-4040-9E3D-37F1861EACAF}" type="pres">
      <dgm:prSet presAssocID="{1E8160FA-3D98-4695-824E-C6710DABF5AF}" presName="comp" presStyleCnt="0"/>
      <dgm:spPr/>
    </dgm:pt>
    <dgm:pt modelId="{D28B30B5-6C68-4F28-B107-7DA0A43E18F1}" type="pres">
      <dgm:prSet presAssocID="{1E8160FA-3D98-4695-824E-C6710DABF5AF}" presName="child" presStyleLbl="bgAccFollowNode1" presStyleIdx="7" presStyleCnt="25"/>
      <dgm:spPr/>
      <dgm:t>
        <a:bodyPr/>
        <a:lstStyle/>
        <a:p>
          <a:endParaRPr lang="en-US"/>
        </a:p>
      </dgm:t>
    </dgm:pt>
    <dgm:pt modelId="{BA92C301-7CD4-4ED5-B002-A70D737C7371}" type="pres">
      <dgm:prSet presAssocID="{1E8160FA-3D98-4695-824E-C6710DABF5AF}" presName="childTx" presStyleLbl="bgAccFollowNode1" presStyleIdx="7" presStyleCnt="25">
        <dgm:presLayoutVars>
          <dgm:bulletEnabled val="1"/>
        </dgm:presLayoutVars>
      </dgm:prSet>
      <dgm:spPr/>
      <dgm:t>
        <a:bodyPr/>
        <a:lstStyle/>
        <a:p>
          <a:endParaRPr lang="en-US"/>
        </a:p>
      </dgm:t>
    </dgm:pt>
    <dgm:pt modelId="{843487EC-1554-496F-BDFB-79D9118756C7}" type="pres">
      <dgm:prSet presAssocID="{CBB8D548-994A-4100-A5F6-F1B94A167575}" presName="comp" presStyleCnt="0"/>
      <dgm:spPr/>
    </dgm:pt>
    <dgm:pt modelId="{F088502C-2631-46C6-A952-0AF7A1C5DE2B}" type="pres">
      <dgm:prSet presAssocID="{CBB8D548-994A-4100-A5F6-F1B94A167575}" presName="child" presStyleLbl="bgAccFollowNode1" presStyleIdx="8" presStyleCnt="25"/>
      <dgm:spPr/>
      <dgm:t>
        <a:bodyPr/>
        <a:lstStyle/>
        <a:p>
          <a:endParaRPr lang="en-US"/>
        </a:p>
      </dgm:t>
    </dgm:pt>
    <dgm:pt modelId="{52382790-B6C5-4C7A-B404-8CE2C70A93E5}" type="pres">
      <dgm:prSet presAssocID="{CBB8D548-994A-4100-A5F6-F1B94A167575}" presName="childTx" presStyleLbl="bgAccFollowNode1" presStyleIdx="8" presStyleCnt="25">
        <dgm:presLayoutVars>
          <dgm:bulletEnabled val="1"/>
        </dgm:presLayoutVars>
      </dgm:prSet>
      <dgm:spPr/>
      <dgm:t>
        <a:bodyPr/>
        <a:lstStyle/>
        <a:p>
          <a:endParaRPr lang="en-US"/>
        </a:p>
      </dgm:t>
    </dgm:pt>
    <dgm:pt modelId="{931F299C-701A-420F-8A89-F1590527E0A4}" type="pres">
      <dgm:prSet presAssocID="{895944D4-EBA6-4BF0-8C9E-D85F1357775F}" presName="comp" presStyleCnt="0"/>
      <dgm:spPr/>
    </dgm:pt>
    <dgm:pt modelId="{B9E27D7C-25CB-49CF-B24D-643164958080}" type="pres">
      <dgm:prSet presAssocID="{895944D4-EBA6-4BF0-8C9E-D85F1357775F}" presName="child" presStyleLbl="bgAccFollowNode1" presStyleIdx="9" presStyleCnt="25"/>
      <dgm:spPr/>
      <dgm:t>
        <a:bodyPr/>
        <a:lstStyle/>
        <a:p>
          <a:endParaRPr lang="en-US"/>
        </a:p>
      </dgm:t>
    </dgm:pt>
    <dgm:pt modelId="{965B55BE-1769-48ED-93B8-7E3ACAB83456}" type="pres">
      <dgm:prSet presAssocID="{895944D4-EBA6-4BF0-8C9E-D85F1357775F}" presName="childTx" presStyleLbl="bgAccFollowNode1" presStyleIdx="9" presStyleCnt="25">
        <dgm:presLayoutVars>
          <dgm:bulletEnabled val="1"/>
        </dgm:presLayoutVars>
      </dgm:prSet>
      <dgm:spPr/>
      <dgm:t>
        <a:bodyPr/>
        <a:lstStyle/>
        <a:p>
          <a:endParaRPr lang="en-US"/>
        </a:p>
      </dgm:t>
    </dgm:pt>
    <dgm:pt modelId="{022F17C9-518B-4577-A99E-51F8F876CC94}" type="pres">
      <dgm:prSet presAssocID="{3C67E77D-62FA-499D-B5E6-E79A091C5267}" presName="negSpace" presStyleCnt="0"/>
      <dgm:spPr/>
    </dgm:pt>
    <dgm:pt modelId="{AB14705F-A24D-4777-8E82-C1C12BCC6B3A}" type="pres">
      <dgm:prSet presAssocID="{3C67E77D-62FA-499D-B5E6-E79A091C5267}" presName="circle" presStyleLbl="node1" presStyleIdx="1" presStyleCnt="5"/>
      <dgm:spPr/>
      <dgm:t>
        <a:bodyPr/>
        <a:lstStyle/>
        <a:p>
          <a:endParaRPr lang="en-US"/>
        </a:p>
      </dgm:t>
    </dgm:pt>
    <dgm:pt modelId="{E86C510E-C8F6-41CA-B6DA-3759C724423B}" type="pres">
      <dgm:prSet presAssocID="{C056AC5D-B04E-4376-A1CB-3EAB7BE5AF5B}" presName="transSpace" presStyleCnt="0"/>
      <dgm:spPr/>
    </dgm:pt>
    <dgm:pt modelId="{2F4431EC-8847-457D-A57F-390799497CEA}" type="pres">
      <dgm:prSet presAssocID="{709ED9DC-E391-4C6C-B788-93F1C2EFB6FD}" presName="posSpace" presStyleCnt="0"/>
      <dgm:spPr/>
    </dgm:pt>
    <dgm:pt modelId="{41BA6C9C-7AF9-420C-AB80-F2711601B4C1}" type="pres">
      <dgm:prSet presAssocID="{709ED9DC-E391-4C6C-B788-93F1C2EFB6FD}" presName="vertFlow" presStyleCnt="0"/>
      <dgm:spPr/>
    </dgm:pt>
    <dgm:pt modelId="{C2926698-E82E-4A39-B1FB-164144E754EA}" type="pres">
      <dgm:prSet presAssocID="{709ED9DC-E391-4C6C-B788-93F1C2EFB6FD}" presName="topSpace" presStyleCnt="0"/>
      <dgm:spPr/>
    </dgm:pt>
    <dgm:pt modelId="{8C725D70-9A30-4F3E-B21D-4103E607D706}" type="pres">
      <dgm:prSet presAssocID="{709ED9DC-E391-4C6C-B788-93F1C2EFB6FD}" presName="firstComp" presStyleCnt="0"/>
      <dgm:spPr/>
    </dgm:pt>
    <dgm:pt modelId="{37B8029A-1363-46FA-B90C-082F73874839}" type="pres">
      <dgm:prSet presAssocID="{709ED9DC-E391-4C6C-B788-93F1C2EFB6FD}" presName="firstChild" presStyleLbl="bgAccFollowNode1" presStyleIdx="10" presStyleCnt="25"/>
      <dgm:spPr/>
      <dgm:t>
        <a:bodyPr/>
        <a:lstStyle/>
        <a:p>
          <a:endParaRPr lang="en-US"/>
        </a:p>
      </dgm:t>
    </dgm:pt>
    <dgm:pt modelId="{0F725FAC-4EF0-4FC1-B25C-319E728FF5A9}" type="pres">
      <dgm:prSet presAssocID="{709ED9DC-E391-4C6C-B788-93F1C2EFB6FD}" presName="firstChildTx" presStyleLbl="bgAccFollowNode1" presStyleIdx="10" presStyleCnt="25">
        <dgm:presLayoutVars>
          <dgm:bulletEnabled val="1"/>
        </dgm:presLayoutVars>
      </dgm:prSet>
      <dgm:spPr/>
      <dgm:t>
        <a:bodyPr/>
        <a:lstStyle/>
        <a:p>
          <a:endParaRPr lang="en-US"/>
        </a:p>
      </dgm:t>
    </dgm:pt>
    <dgm:pt modelId="{2CA4106C-3FD7-421B-BD91-7048D7717F77}" type="pres">
      <dgm:prSet presAssocID="{C4605CFF-00D3-43F2-8457-FA1EFA77FD8B}" presName="comp" presStyleCnt="0"/>
      <dgm:spPr/>
    </dgm:pt>
    <dgm:pt modelId="{7513D188-CCCD-4F49-B5A4-ECB5BE5A0EBB}" type="pres">
      <dgm:prSet presAssocID="{C4605CFF-00D3-43F2-8457-FA1EFA77FD8B}" presName="child" presStyleLbl="bgAccFollowNode1" presStyleIdx="11" presStyleCnt="25"/>
      <dgm:spPr/>
      <dgm:t>
        <a:bodyPr/>
        <a:lstStyle/>
        <a:p>
          <a:endParaRPr lang="en-US"/>
        </a:p>
      </dgm:t>
    </dgm:pt>
    <dgm:pt modelId="{4D86782D-4158-4B83-A4C9-8EBF0A0A171F}" type="pres">
      <dgm:prSet presAssocID="{C4605CFF-00D3-43F2-8457-FA1EFA77FD8B}" presName="childTx" presStyleLbl="bgAccFollowNode1" presStyleIdx="11" presStyleCnt="25">
        <dgm:presLayoutVars>
          <dgm:bulletEnabled val="1"/>
        </dgm:presLayoutVars>
      </dgm:prSet>
      <dgm:spPr/>
      <dgm:t>
        <a:bodyPr/>
        <a:lstStyle/>
        <a:p>
          <a:endParaRPr lang="en-US"/>
        </a:p>
      </dgm:t>
    </dgm:pt>
    <dgm:pt modelId="{B80338C1-D229-49B5-B549-F2AB861178B6}" type="pres">
      <dgm:prSet presAssocID="{41BD9C54-720E-4FD6-9725-A0CC644471F9}" presName="comp" presStyleCnt="0"/>
      <dgm:spPr/>
    </dgm:pt>
    <dgm:pt modelId="{E1ABCDA1-016B-4FA6-9401-8EAA49574360}" type="pres">
      <dgm:prSet presAssocID="{41BD9C54-720E-4FD6-9725-A0CC644471F9}" presName="child" presStyleLbl="bgAccFollowNode1" presStyleIdx="12" presStyleCnt="25"/>
      <dgm:spPr/>
      <dgm:t>
        <a:bodyPr/>
        <a:lstStyle/>
        <a:p>
          <a:endParaRPr lang="en-US"/>
        </a:p>
      </dgm:t>
    </dgm:pt>
    <dgm:pt modelId="{854EEA52-E12A-4FB2-B416-8EF7509C3543}" type="pres">
      <dgm:prSet presAssocID="{41BD9C54-720E-4FD6-9725-A0CC644471F9}" presName="childTx" presStyleLbl="bgAccFollowNode1" presStyleIdx="12" presStyleCnt="25">
        <dgm:presLayoutVars>
          <dgm:bulletEnabled val="1"/>
        </dgm:presLayoutVars>
      </dgm:prSet>
      <dgm:spPr/>
      <dgm:t>
        <a:bodyPr/>
        <a:lstStyle/>
        <a:p>
          <a:endParaRPr lang="en-US"/>
        </a:p>
      </dgm:t>
    </dgm:pt>
    <dgm:pt modelId="{3F1F642D-9D6B-400E-994C-40F7BA7768E7}" type="pres">
      <dgm:prSet presAssocID="{62135088-B8E8-4620-93C5-3A43B1162078}" presName="comp" presStyleCnt="0"/>
      <dgm:spPr/>
    </dgm:pt>
    <dgm:pt modelId="{50C1168B-3A5A-4AEA-B0B4-07393E36A8B6}" type="pres">
      <dgm:prSet presAssocID="{62135088-B8E8-4620-93C5-3A43B1162078}" presName="child" presStyleLbl="bgAccFollowNode1" presStyleIdx="13" presStyleCnt="25"/>
      <dgm:spPr/>
      <dgm:t>
        <a:bodyPr/>
        <a:lstStyle/>
        <a:p>
          <a:endParaRPr lang="en-US"/>
        </a:p>
      </dgm:t>
    </dgm:pt>
    <dgm:pt modelId="{792A3520-616E-4FBD-9EF7-348A416BA117}" type="pres">
      <dgm:prSet presAssocID="{62135088-B8E8-4620-93C5-3A43B1162078}" presName="childTx" presStyleLbl="bgAccFollowNode1" presStyleIdx="13" presStyleCnt="25">
        <dgm:presLayoutVars>
          <dgm:bulletEnabled val="1"/>
        </dgm:presLayoutVars>
      </dgm:prSet>
      <dgm:spPr/>
      <dgm:t>
        <a:bodyPr/>
        <a:lstStyle/>
        <a:p>
          <a:endParaRPr lang="en-US"/>
        </a:p>
      </dgm:t>
    </dgm:pt>
    <dgm:pt modelId="{7DC42851-9E09-43F8-8F45-4A8D1AF8EE00}" type="pres">
      <dgm:prSet presAssocID="{1E043AC3-55F4-424C-9F0C-95149B348250}" presName="comp" presStyleCnt="0"/>
      <dgm:spPr/>
    </dgm:pt>
    <dgm:pt modelId="{3CBAE756-17D7-43F2-8CD0-C30C84E90796}" type="pres">
      <dgm:prSet presAssocID="{1E043AC3-55F4-424C-9F0C-95149B348250}" presName="child" presStyleLbl="bgAccFollowNode1" presStyleIdx="14" presStyleCnt="25"/>
      <dgm:spPr/>
      <dgm:t>
        <a:bodyPr/>
        <a:lstStyle/>
        <a:p>
          <a:endParaRPr lang="en-US"/>
        </a:p>
      </dgm:t>
    </dgm:pt>
    <dgm:pt modelId="{5E49D530-FF79-40E7-960D-EB2477BE5DC2}" type="pres">
      <dgm:prSet presAssocID="{1E043AC3-55F4-424C-9F0C-95149B348250}" presName="childTx" presStyleLbl="bgAccFollowNode1" presStyleIdx="14" presStyleCnt="25">
        <dgm:presLayoutVars>
          <dgm:bulletEnabled val="1"/>
        </dgm:presLayoutVars>
      </dgm:prSet>
      <dgm:spPr/>
      <dgm:t>
        <a:bodyPr/>
        <a:lstStyle/>
        <a:p>
          <a:endParaRPr lang="en-US"/>
        </a:p>
      </dgm:t>
    </dgm:pt>
    <dgm:pt modelId="{A126D1C0-E8A7-4813-924C-65736E39998C}" type="pres">
      <dgm:prSet presAssocID="{709ED9DC-E391-4C6C-B788-93F1C2EFB6FD}" presName="negSpace" presStyleCnt="0"/>
      <dgm:spPr/>
    </dgm:pt>
    <dgm:pt modelId="{5710AA0B-F260-4729-8844-40F720239AA6}" type="pres">
      <dgm:prSet presAssocID="{709ED9DC-E391-4C6C-B788-93F1C2EFB6FD}" presName="circle" presStyleLbl="node1" presStyleIdx="2" presStyleCnt="5"/>
      <dgm:spPr/>
      <dgm:t>
        <a:bodyPr/>
        <a:lstStyle/>
        <a:p>
          <a:endParaRPr lang="en-US"/>
        </a:p>
      </dgm:t>
    </dgm:pt>
    <dgm:pt modelId="{04477F18-8040-4EF4-A302-CFDD39089FA1}" type="pres">
      <dgm:prSet presAssocID="{F3C03C29-D7FF-4D61-8D75-8B75B2F589EC}" presName="transSpace" presStyleCnt="0"/>
      <dgm:spPr/>
    </dgm:pt>
    <dgm:pt modelId="{A2E39E32-88A1-4973-A905-808E79F34E72}" type="pres">
      <dgm:prSet presAssocID="{CC6B7442-0B72-4EF2-9F13-1325B51AFF9F}" presName="posSpace" presStyleCnt="0"/>
      <dgm:spPr/>
    </dgm:pt>
    <dgm:pt modelId="{821F994E-0D4E-463B-8127-C5537CF05D9A}" type="pres">
      <dgm:prSet presAssocID="{CC6B7442-0B72-4EF2-9F13-1325B51AFF9F}" presName="vertFlow" presStyleCnt="0"/>
      <dgm:spPr/>
    </dgm:pt>
    <dgm:pt modelId="{35A14391-FDC9-4AF7-A286-E476C8CBE96C}" type="pres">
      <dgm:prSet presAssocID="{CC6B7442-0B72-4EF2-9F13-1325B51AFF9F}" presName="topSpace" presStyleCnt="0"/>
      <dgm:spPr/>
    </dgm:pt>
    <dgm:pt modelId="{65CB860D-9EAD-42FD-A0A6-272FEF041E32}" type="pres">
      <dgm:prSet presAssocID="{CC6B7442-0B72-4EF2-9F13-1325B51AFF9F}" presName="firstComp" presStyleCnt="0"/>
      <dgm:spPr/>
    </dgm:pt>
    <dgm:pt modelId="{EBF20E7E-4FF1-460B-8DC1-22C25AC3DAD1}" type="pres">
      <dgm:prSet presAssocID="{CC6B7442-0B72-4EF2-9F13-1325B51AFF9F}" presName="firstChild" presStyleLbl="bgAccFollowNode1" presStyleIdx="15" presStyleCnt="25"/>
      <dgm:spPr/>
      <dgm:t>
        <a:bodyPr/>
        <a:lstStyle/>
        <a:p>
          <a:endParaRPr lang="en-US"/>
        </a:p>
      </dgm:t>
    </dgm:pt>
    <dgm:pt modelId="{723D3537-59BD-49E9-ABDB-A01B50B337BD}" type="pres">
      <dgm:prSet presAssocID="{CC6B7442-0B72-4EF2-9F13-1325B51AFF9F}" presName="firstChildTx" presStyleLbl="bgAccFollowNode1" presStyleIdx="15" presStyleCnt="25">
        <dgm:presLayoutVars>
          <dgm:bulletEnabled val="1"/>
        </dgm:presLayoutVars>
      </dgm:prSet>
      <dgm:spPr/>
      <dgm:t>
        <a:bodyPr/>
        <a:lstStyle/>
        <a:p>
          <a:endParaRPr lang="en-US"/>
        </a:p>
      </dgm:t>
    </dgm:pt>
    <dgm:pt modelId="{58BEDFDE-2713-42FD-B6F9-14657E2BBC51}" type="pres">
      <dgm:prSet presAssocID="{D2DF98D9-53C6-4542-8C02-3C6206446BFA}" presName="comp" presStyleCnt="0"/>
      <dgm:spPr/>
    </dgm:pt>
    <dgm:pt modelId="{E1DF118F-B514-4E51-82F1-11CD95A2B229}" type="pres">
      <dgm:prSet presAssocID="{D2DF98D9-53C6-4542-8C02-3C6206446BFA}" presName="child" presStyleLbl="bgAccFollowNode1" presStyleIdx="16" presStyleCnt="25"/>
      <dgm:spPr/>
      <dgm:t>
        <a:bodyPr/>
        <a:lstStyle/>
        <a:p>
          <a:endParaRPr lang="en-US"/>
        </a:p>
      </dgm:t>
    </dgm:pt>
    <dgm:pt modelId="{222C1D48-A4CC-4A07-95BB-C001C1696022}" type="pres">
      <dgm:prSet presAssocID="{D2DF98D9-53C6-4542-8C02-3C6206446BFA}" presName="childTx" presStyleLbl="bgAccFollowNode1" presStyleIdx="16" presStyleCnt="25">
        <dgm:presLayoutVars>
          <dgm:bulletEnabled val="1"/>
        </dgm:presLayoutVars>
      </dgm:prSet>
      <dgm:spPr/>
      <dgm:t>
        <a:bodyPr/>
        <a:lstStyle/>
        <a:p>
          <a:endParaRPr lang="en-US"/>
        </a:p>
      </dgm:t>
    </dgm:pt>
    <dgm:pt modelId="{EED30D3A-7E78-4215-A329-9E123D211507}" type="pres">
      <dgm:prSet presAssocID="{E332385B-7439-4F8C-B9AA-F515D4820299}" presName="comp" presStyleCnt="0"/>
      <dgm:spPr/>
    </dgm:pt>
    <dgm:pt modelId="{9BAD7C15-74E3-4417-8FAC-DD869467F90A}" type="pres">
      <dgm:prSet presAssocID="{E332385B-7439-4F8C-B9AA-F515D4820299}" presName="child" presStyleLbl="bgAccFollowNode1" presStyleIdx="17" presStyleCnt="25"/>
      <dgm:spPr/>
      <dgm:t>
        <a:bodyPr/>
        <a:lstStyle/>
        <a:p>
          <a:endParaRPr lang="en-US"/>
        </a:p>
      </dgm:t>
    </dgm:pt>
    <dgm:pt modelId="{D791248B-839B-46B0-96D5-B38B074A63E1}" type="pres">
      <dgm:prSet presAssocID="{E332385B-7439-4F8C-B9AA-F515D4820299}" presName="childTx" presStyleLbl="bgAccFollowNode1" presStyleIdx="17" presStyleCnt="25">
        <dgm:presLayoutVars>
          <dgm:bulletEnabled val="1"/>
        </dgm:presLayoutVars>
      </dgm:prSet>
      <dgm:spPr/>
      <dgm:t>
        <a:bodyPr/>
        <a:lstStyle/>
        <a:p>
          <a:endParaRPr lang="en-US"/>
        </a:p>
      </dgm:t>
    </dgm:pt>
    <dgm:pt modelId="{53BBB093-8285-4C82-A622-F6E45BE96FA1}" type="pres">
      <dgm:prSet presAssocID="{63E93D6A-7311-44EE-A807-42A2D76D33EE}" presName="comp" presStyleCnt="0"/>
      <dgm:spPr/>
    </dgm:pt>
    <dgm:pt modelId="{C333B05A-F9A8-4258-BD41-92C9EB255690}" type="pres">
      <dgm:prSet presAssocID="{63E93D6A-7311-44EE-A807-42A2D76D33EE}" presName="child" presStyleLbl="bgAccFollowNode1" presStyleIdx="18" presStyleCnt="25"/>
      <dgm:spPr/>
      <dgm:t>
        <a:bodyPr/>
        <a:lstStyle/>
        <a:p>
          <a:endParaRPr lang="en-US"/>
        </a:p>
      </dgm:t>
    </dgm:pt>
    <dgm:pt modelId="{FB35CD26-3023-43E1-B37C-AD1B5C42BAFB}" type="pres">
      <dgm:prSet presAssocID="{63E93D6A-7311-44EE-A807-42A2D76D33EE}" presName="childTx" presStyleLbl="bgAccFollowNode1" presStyleIdx="18" presStyleCnt="25">
        <dgm:presLayoutVars>
          <dgm:bulletEnabled val="1"/>
        </dgm:presLayoutVars>
      </dgm:prSet>
      <dgm:spPr/>
      <dgm:t>
        <a:bodyPr/>
        <a:lstStyle/>
        <a:p>
          <a:endParaRPr lang="en-US"/>
        </a:p>
      </dgm:t>
    </dgm:pt>
    <dgm:pt modelId="{B513BA61-E518-4F6E-83EF-3F98BF4A9150}" type="pres">
      <dgm:prSet presAssocID="{55E5CA6E-0F4F-4B7C-BF5A-591A08E62EBE}" presName="comp" presStyleCnt="0"/>
      <dgm:spPr/>
    </dgm:pt>
    <dgm:pt modelId="{1E7CDB1D-6595-4001-A555-F333AA3FAEB2}" type="pres">
      <dgm:prSet presAssocID="{55E5CA6E-0F4F-4B7C-BF5A-591A08E62EBE}" presName="child" presStyleLbl="bgAccFollowNode1" presStyleIdx="19" presStyleCnt="25"/>
      <dgm:spPr/>
      <dgm:t>
        <a:bodyPr/>
        <a:lstStyle/>
        <a:p>
          <a:endParaRPr lang="en-US"/>
        </a:p>
      </dgm:t>
    </dgm:pt>
    <dgm:pt modelId="{C1B23236-16AE-4F6F-A40C-7918E7373897}" type="pres">
      <dgm:prSet presAssocID="{55E5CA6E-0F4F-4B7C-BF5A-591A08E62EBE}" presName="childTx" presStyleLbl="bgAccFollowNode1" presStyleIdx="19" presStyleCnt="25">
        <dgm:presLayoutVars>
          <dgm:bulletEnabled val="1"/>
        </dgm:presLayoutVars>
      </dgm:prSet>
      <dgm:spPr/>
      <dgm:t>
        <a:bodyPr/>
        <a:lstStyle/>
        <a:p>
          <a:endParaRPr lang="en-US"/>
        </a:p>
      </dgm:t>
    </dgm:pt>
    <dgm:pt modelId="{6F83D8AE-642F-4EF4-B3A1-F75E21801E7D}" type="pres">
      <dgm:prSet presAssocID="{CC6B7442-0B72-4EF2-9F13-1325B51AFF9F}" presName="negSpace" presStyleCnt="0"/>
      <dgm:spPr/>
    </dgm:pt>
    <dgm:pt modelId="{1D5E065C-941B-4358-AFD0-386EEBC71289}" type="pres">
      <dgm:prSet presAssocID="{CC6B7442-0B72-4EF2-9F13-1325B51AFF9F}" presName="circle" presStyleLbl="node1" presStyleIdx="3" presStyleCnt="5"/>
      <dgm:spPr/>
      <dgm:t>
        <a:bodyPr/>
        <a:lstStyle/>
        <a:p>
          <a:endParaRPr lang="en-US"/>
        </a:p>
      </dgm:t>
    </dgm:pt>
    <dgm:pt modelId="{0F9BC8A3-757E-4940-B50D-CB1B6EB2F533}" type="pres">
      <dgm:prSet presAssocID="{FF80E1BA-0D6F-4EE8-9640-892A5897DBCD}" presName="transSpace" presStyleCnt="0"/>
      <dgm:spPr/>
    </dgm:pt>
    <dgm:pt modelId="{C8C311AA-D055-4030-BD06-E37824603137}" type="pres">
      <dgm:prSet presAssocID="{C9D871DF-954B-4450-8A59-AC1D94594B6D}" presName="posSpace" presStyleCnt="0"/>
      <dgm:spPr/>
    </dgm:pt>
    <dgm:pt modelId="{1669CC4D-1564-4AA1-A5B5-E4755A0CF093}" type="pres">
      <dgm:prSet presAssocID="{C9D871DF-954B-4450-8A59-AC1D94594B6D}" presName="vertFlow" presStyleCnt="0"/>
      <dgm:spPr/>
    </dgm:pt>
    <dgm:pt modelId="{2D0F3DAD-0FFE-4C1E-BE40-2A507BD988A4}" type="pres">
      <dgm:prSet presAssocID="{C9D871DF-954B-4450-8A59-AC1D94594B6D}" presName="topSpace" presStyleCnt="0"/>
      <dgm:spPr/>
    </dgm:pt>
    <dgm:pt modelId="{9E0B8A08-9D66-4F18-B7B6-6942466D938D}" type="pres">
      <dgm:prSet presAssocID="{C9D871DF-954B-4450-8A59-AC1D94594B6D}" presName="firstComp" presStyleCnt="0"/>
      <dgm:spPr/>
    </dgm:pt>
    <dgm:pt modelId="{86AE4EAD-F3CE-4177-B5A8-EB3C2B3C9001}" type="pres">
      <dgm:prSet presAssocID="{C9D871DF-954B-4450-8A59-AC1D94594B6D}" presName="firstChild" presStyleLbl="bgAccFollowNode1" presStyleIdx="20" presStyleCnt="25"/>
      <dgm:spPr/>
      <dgm:t>
        <a:bodyPr/>
        <a:lstStyle/>
        <a:p>
          <a:endParaRPr lang="en-US"/>
        </a:p>
      </dgm:t>
    </dgm:pt>
    <dgm:pt modelId="{C4909A1C-72CF-497A-8EC6-A2CCA1A2A548}" type="pres">
      <dgm:prSet presAssocID="{C9D871DF-954B-4450-8A59-AC1D94594B6D}" presName="firstChildTx" presStyleLbl="bgAccFollowNode1" presStyleIdx="20" presStyleCnt="25">
        <dgm:presLayoutVars>
          <dgm:bulletEnabled val="1"/>
        </dgm:presLayoutVars>
      </dgm:prSet>
      <dgm:spPr/>
      <dgm:t>
        <a:bodyPr/>
        <a:lstStyle/>
        <a:p>
          <a:endParaRPr lang="en-US"/>
        </a:p>
      </dgm:t>
    </dgm:pt>
    <dgm:pt modelId="{C53A29D4-1009-44DF-AC58-3F3CFA1FD558}" type="pres">
      <dgm:prSet presAssocID="{7A4083FC-7AA5-4B42-9CAA-255C2264943F}" presName="comp" presStyleCnt="0"/>
      <dgm:spPr/>
    </dgm:pt>
    <dgm:pt modelId="{AB06CCCF-0091-4D32-8F43-95B241485086}" type="pres">
      <dgm:prSet presAssocID="{7A4083FC-7AA5-4B42-9CAA-255C2264943F}" presName="child" presStyleLbl="bgAccFollowNode1" presStyleIdx="21" presStyleCnt="25"/>
      <dgm:spPr/>
      <dgm:t>
        <a:bodyPr/>
        <a:lstStyle/>
        <a:p>
          <a:endParaRPr lang="en-US"/>
        </a:p>
      </dgm:t>
    </dgm:pt>
    <dgm:pt modelId="{0031E7D3-E417-42C8-A370-2457F6BCDA16}" type="pres">
      <dgm:prSet presAssocID="{7A4083FC-7AA5-4B42-9CAA-255C2264943F}" presName="childTx" presStyleLbl="bgAccFollowNode1" presStyleIdx="21" presStyleCnt="25">
        <dgm:presLayoutVars>
          <dgm:bulletEnabled val="1"/>
        </dgm:presLayoutVars>
      </dgm:prSet>
      <dgm:spPr/>
      <dgm:t>
        <a:bodyPr/>
        <a:lstStyle/>
        <a:p>
          <a:endParaRPr lang="en-US"/>
        </a:p>
      </dgm:t>
    </dgm:pt>
    <dgm:pt modelId="{CA3A5706-401C-48C7-9E10-143E8C39911E}" type="pres">
      <dgm:prSet presAssocID="{C541B65B-6832-4AB6-83E6-994B43186B8B}" presName="comp" presStyleCnt="0"/>
      <dgm:spPr/>
    </dgm:pt>
    <dgm:pt modelId="{1F9CADDF-C481-4E7D-BDC0-72BFF0E6E7B0}" type="pres">
      <dgm:prSet presAssocID="{C541B65B-6832-4AB6-83E6-994B43186B8B}" presName="child" presStyleLbl="bgAccFollowNode1" presStyleIdx="22" presStyleCnt="25"/>
      <dgm:spPr/>
      <dgm:t>
        <a:bodyPr/>
        <a:lstStyle/>
        <a:p>
          <a:endParaRPr lang="en-US"/>
        </a:p>
      </dgm:t>
    </dgm:pt>
    <dgm:pt modelId="{088C5662-9516-4647-B529-E1BE4CF82554}" type="pres">
      <dgm:prSet presAssocID="{C541B65B-6832-4AB6-83E6-994B43186B8B}" presName="childTx" presStyleLbl="bgAccFollowNode1" presStyleIdx="22" presStyleCnt="25">
        <dgm:presLayoutVars>
          <dgm:bulletEnabled val="1"/>
        </dgm:presLayoutVars>
      </dgm:prSet>
      <dgm:spPr/>
      <dgm:t>
        <a:bodyPr/>
        <a:lstStyle/>
        <a:p>
          <a:endParaRPr lang="en-US"/>
        </a:p>
      </dgm:t>
    </dgm:pt>
    <dgm:pt modelId="{32059E66-2150-41E5-A2CF-8121F5798193}" type="pres">
      <dgm:prSet presAssocID="{A01DA5DB-D5A1-48C0-9A6F-B27C59CE25F5}" presName="comp" presStyleCnt="0"/>
      <dgm:spPr/>
    </dgm:pt>
    <dgm:pt modelId="{463DDDFF-03A8-4C1B-8912-F34F89377949}" type="pres">
      <dgm:prSet presAssocID="{A01DA5DB-D5A1-48C0-9A6F-B27C59CE25F5}" presName="child" presStyleLbl="bgAccFollowNode1" presStyleIdx="23" presStyleCnt="25"/>
      <dgm:spPr/>
      <dgm:t>
        <a:bodyPr/>
        <a:lstStyle/>
        <a:p>
          <a:endParaRPr lang="en-US"/>
        </a:p>
      </dgm:t>
    </dgm:pt>
    <dgm:pt modelId="{E6921A0A-8B69-42B9-973D-09E008D6A312}" type="pres">
      <dgm:prSet presAssocID="{A01DA5DB-D5A1-48C0-9A6F-B27C59CE25F5}" presName="childTx" presStyleLbl="bgAccFollowNode1" presStyleIdx="23" presStyleCnt="25">
        <dgm:presLayoutVars>
          <dgm:bulletEnabled val="1"/>
        </dgm:presLayoutVars>
      </dgm:prSet>
      <dgm:spPr/>
      <dgm:t>
        <a:bodyPr/>
        <a:lstStyle/>
        <a:p>
          <a:endParaRPr lang="en-US"/>
        </a:p>
      </dgm:t>
    </dgm:pt>
    <dgm:pt modelId="{9AD0BAFE-795E-459A-AB52-FDFD04BBAEC9}" type="pres">
      <dgm:prSet presAssocID="{6B2E24DC-3C3B-47CA-A679-C8A9F631D2FE}" presName="comp" presStyleCnt="0"/>
      <dgm:spPr/>
    </dgm:pt>
    <dgm:pt modelId="{137F8E2D-576D-478F-99E2-40B729B14CB8}" type="pres">
      <dgm:prSet presAssocID="{6B2E24DC-3C3B-47CA-A679-C8A9F631D2FE}" presName="child" presStyleLbl="bgAccFollowNode1" presStyleIdx="24" presStyleCnt="25"/>
      <dgm:spPr/>
      <dgm:t>
        <a:bodyPr/>
        <a:lstStyle/>
        <a:p>
          <a:endParaRPr lang="en-US"/>
        </a:p>
      </dgm:t>
    </dgm:pt>
    <dgm:pt modelId="{AB338F1C-5A6D-44DA-AAF3-69E1DB6C86D3}" type="pres">
      <dgm:prSet presAssocID="{6B2E24DC-3C3B-47CA-A679-C8A9F631D2FE}" presName="childTx" presStyleLbl="bgAccFollowNode1" presStyleIdx="24" presStyleCnt="25">
        <dgm:presLayoutVars>
          <dgm:bulletEnabled val="1"/>
        </dgm:presLayoutVars>
      </dgm:prSet>
      <dgm:spPr/>
      <dgm:t>
        <a:bodyPr/>
        <a:lstStyle/>
        <a:p>
          <a:endParaRPr lang="en-US"/>
        </a:p>
      </dgm:t>
    </dgm:pt>
    <dgm:pt modelId="{97084584-4142-42DB-90EB-047A99F0C00E}" type="pres">
      <dgm:prSet presAssocID="{C9D871DF-954B-4450-8A59-AC1D94594B6D}" presName="negSpace" presStyleCnt="0"/>
      <dgm:spPr/>
    </dgm:pt>
    <dgm:pt modelId="{D384090B-F877-4D4E-87BE-619D6E2D071E}" type="pres">
      <dgm:prSet presAssocID="{C9D871DF-954B-4450-8A59-AC1D94594B6D}" presName="circle" presStyleLbl="node1" presStyleIdx="4" presStyleCnt="5"/>
      <dgm:spPr/>
      <dgm:t>
        <a:bodyPr/>
        <a:lstStyle/>
        <a:p>
          <a:endParaRPr lang="en-US"/>
        </a:p>
      </dgm:t>
    </dgm:pt>
  </dgm:ptLst>
  <dgm:cxnLst>
    <dgm:cxn modelId="{A375214F-8737-41D4-BB51-35D286A95945}" srcId="{477D14C5-CED9-4CFC-B338-DFB0C8090B9F}" destId="{0586F4B5-FD54-441A-86B4-ACEFED3A822B}" srcOrd="2" destOrd="0" parTransId="{A2EDA8BD-36F4-45C3-8815-42D48E818D09}" sibTransId="{B74E2686-7B27-4B9A-BD65-49790B769301}"/>
    <dgm:cxn modelId="{FAC3D40F-8E66-452D-9CA4-C2871F2D10EF}" srcId="{477D14C5-CED9-4CFC-B338-DFB0C8090B9F}" destId="{33EAD35F-38F2-4CB7-9A6D-B04FFD8A51FD}" srcOrd="1" destOrd="0" parTransId="{81FE7DB1-4BFC-4407-80A9-E5514E94C61D}" sibTransId="{4B66B839-1910-459B-92B2-14846EBA7A70}"/>
    <dgm:cxn modelId="{2ABE60D3-CCC2-4029-BA6E-70B3F20C67DC}" type="presOf" srcId="{C9D871DF-954B-4450-8A59-AC1D94594B6D}" destId="{D384090B-F877-4D4E-87BE-619D6E2D071E}" srcOrd="0" destOrd="0" presId="urn:microsoft.com/office/officeart/2005/8/layout/hList9"/>
    <dgm:cxn modelId="{8EB06348-227B-4118-939F-A4382AC6880E}" srcId="{CC6B7442-0B72-4EF2-9F13-1325B51AFF9F}" destId="{63E93D6A-7311-44EE-A807-42A2D76D33EE}" srcOrd="3" destOrd="0" parTransId="{93E276E6-23C7-4410-938A-E8C50A06994F}" sibTransId="{6FF83B20-5B5B-4A9E-83C3-21A744692F31}"/>
    <dgm:cxn modelId="{84A4E6D0-F6FF-4AE8-96D1-3B96655089B8}" type="presOf" srcId="{C541B65B-6832-4AB6-83E6-994B43186B8B}" destId="{1F9CADDF-C481-4E7D-BDC0-72BFF0E6E7B0}" srcOrd="0" destOrd="0" presId="urn:microsoft.com/office/officeart/2005/8/layout/hList9"/>
    <dgm:cxn modelId="{50890FE2-062D-4572-A591-E58479583308}" type="presOf" srcId="{1E8160FA-3D98-4695-824E-C6710DABF5AF}" destId="{BA92C301-7CD4-4ED5-B002-A70D737C7371}" srcOrd="1" destOrd="0" presId="urn:microsoft.com/office/officeart/2005/8/layout/hList9"/>
    <dgm:cxn modelId="{2C67FED0-F683-49AA-9739-248DAFB74E5E}" type="presOf" srcId="{63E93D6A-7311-44EE-A807-42A2D76D33EE}" destId="{C333B05A-F9A8-4258-BD41-92C9EB255690}" srcOrd="0" destOrd="0" presId="urn:microsoft.com/office/officeart/2005/8/layout/hList9"/>
    <dgm:cxn modelId="{9C99B4C6-523C-4A5C-B5ED-A84974A4A861}" type="presOf" srcId="{FE0A3CAE-D039-42F2-AF12-1E6F6793A633}" destId="{EBF20E7E-4FF1-460B-8DC1-22C25AC3DAD1}" srcOrd="0" destOrd="0" presId="urn:microsoft.com/office/officeart/2005/8/layout/hList9"/>
    <dgm:cxn modelId="{211C5A6F-BB3A-4920-8CC9-394869FAC346}" type="presOf" srcId="{3C67E77D-62FA-499D-B5E6-E79A091C5267}" destId="{AB14705F-A24D-4777-8E82-C1C12BCC6B3A}" srcOrd="0" destOrd="0" presId="urn:microsoft.com/office/officeart/2005/8/layout/hList9"/>
    <dgm:cxn modelId="{9DCBDEC1-B5FC-4358-99CA-5E14DE5C5250}" type="presOf" srcId="{72FA597A-1C18-460A-A959-8E604291794F}" destId="{86AE4EAD-F3CE-4177-B5A8-EB3C2B3C9001}" srcOrd="0" destOrd="0" presId="urn:microsoft.com/office/officeart/2005/8/layout/hList9"/>
    <dgm:cxn modelId="{F2FBEEF7-5EFE-4AF5-919A-AFCAA27CDDCA}" type="presOf" srcId="{41BD9C54-720E-4FD6-9725-A0CC644471F9}" destId="{E1ABCDA1-016B-4FA6-9401-8EAA49574360}" srcOrd="0" destOrd="0" presId="urn:microsoft.com/office/officeart/2005/8/layout/hList9"/>
    <dgm:cxn modelId="{69B4D7A0-8333-4CAF-99ED-756AF2D0CE5E}" type="presOf" srcId="{D2DF98D9-53C6-4542-8C02-3C6206446BFA}" destId="{222C1D48-A4CC-4A07-95BB-C001C1696022}" srcOrd="1" destOrd="0" presId="urn:microsoft.com/office/officeart/2005/8/layout/hList9"/>
    <dgm:cxn modelId="{C62CFFAE-4370-41B0-B203-D5FD02453D06}" srcId="{CC6B7442-0B72-4EF2-9F13-1325B51AFF9F}" destId="{E332385B-7439-4F8C-B9AA-F515D4820299}" srcOrd="2" destOrd="0" parTransId="{0A1A476A-B3D7-4A69-8D9E-3BB4E3EE9876}" sibTransId="{3824EA53-5642-4CB0-AEF4-7E3B4335964B}"/>
    <dgm:cxn modelId="{35A8B45B-AB11-446C-B885-5BB68CA564E6}" srcId="{3C67E77D-62FA-499D-B5E6-E79A091C5267}" destId="{895944D4-EBA6-4BF0-8C9E-D85F1357775F}" srcOrd="4" destOrd="0" parTransId="{AF62BCFD-16BD-4326-8829-93DF5585E093}" sibTransId="{53ECD2DB-EEDE-4083-902F-19B831C2EEBC}"/>
    <dgm:cxn modelId="{0B2C585A-C524-4D61-BDD7-989A6DDA1654}" type="presOf" srcId="{62135088-B8E8-4620-93C5-3A43B1162078}" destId="{792A3520-616E-4FBD-9EF7-348A416BA117}" srcOrd="1" destOrd="0" presId="urn:microsoft.com/office/officeart/2005/8/layout/hList9"/>
    <dgm:cxn modelId="{E08F6EE2-1840-46E0-AD5C-160C3C5E0402}" type="presOf" srcId="{6B2E24DC-3C3B-47CA-A679-C8A9F631D2FE}" destId="{137F8E2D-576D-478F-99E2-40B729B14CB8}" srcOrd="0" destOrd="0" presId="urn:microsoft.com/office/officeart/2005/8/layout/hList9"/>
    <dgm:cxn modelId="{B93AA247-DB1B-445D-B6C9-9397C219D6F5}" type="presOf" srcId="{895944D4-EBA6-4BF0-8C9E-D85F1357775F}" destId="{965B55BE-1769-48ED-93B8-7E3ACAB83456}" srcOrd="1" destOrd="0" presId="urn:microsoft.com/office/officeart/2005/8/layout/hList9"/>
    <dgm:cxn modelId="{C6E7222A-5F84-456A-9806-D51868FAF8A9}" srcId="{3C67E77D-62FA-499D-B5E6-E79A091C5267}" destId="{D6510970-8F9C-4B45-A0F3-6ACB9AA76D40}" srcOrd="0" destOrd="0" parTransId="{7A9FC291-2B6A-4475-8B09-917F9F09E3AB}" sibTransId="{4B87F32C-3630-48F2-9114-4262C0BEEA9E}"/>
    <dgm:cxn modelId="{8DAFC0CE-0BFB-4A91-99C8-F411615125AC}" type="presOf" srcId="{072F5D65-E3BF-4069-AFA8-F4760BBDF809}" destId="{37B8029A-1363-46FA-B90C-082F73874839}" srcOrd="0" destOrd="0" presId="urn:microsoft.com/office/officeart/2005/8/layout/hList9"/>
    <dgm:cxn modelId="{2958272A-5BDC-4B2C-92B7-DEAC5F65E615}" srcId="{709ED9DC-E391-4C6C-B788-93F1C2EFB6FD}" destId="{41BD9C54-720E-4FD6-9725-A0CC644471F9}" srcOrd="2" destOrd="0" parTransId="{EA876435-1ACA-420C-BA2C-55CF58D686B6}" sibTransId="{C28E0C63-021E-4744-AE34-48DFCC748B0B}"/>
    <dgm:cxn modelId="{24C04BE2-5840-4CD1-AACA-DED06787185F}" type="presOf" srcId="{FE0A3CAE-D039-42F2-AF12-1E6F6793A633}" destId="{723D3537-59BD-49E9-ABDB-A01B50B337BD}" srcOrd="1" destOrd="0" presId="urn:microsoft.com/office/officeart/2005/8/layout/hList9"/>
    <dgm:cxn modelId="{3831CD0E-A431-47CE-B946-801ACB185466}" srcId="{3C67E77D-62FA-499D-B5E6-E79A091C5267}" destId="{1E8160FA-3D98-4695-824E-C6710DABF5AF}" srcOrd="2" destOrd="0" parTransId="{6E826252-6E81-4281-BA23-D0A9AC371B86}" sibTransId="{72AC998E-3862-4153-AAB0-5B424C73F945}"/>
    <dgm:cxn modelId="{42572D54-86D2-46ED-82EF-13FAEBF84E07}" srcId="{709ED9DC-E391-4C6C-B788-93F1C2EFB6FD}" destId="{1E043AC3-55F4-424C-9F0C-95149B348250}" srcOrd="4" destOrd="0" parTransId="{2F33B3C7-9751-47B3-AFED-E6A62599D9A4}" sibTransId="{426A40E9-0AC8-4958-9A99-4FFB79FDC5FC}"/>
    <dgm:cxn modelId="{2368A29A-A01B-4664-9DBF-0440D1F55C30}" type="presOf" srcId="{C111C18A-FD96-4E63-821A-54D70D8DC65F}" destId="{4ADA57AF-9A96-4C38-9311-92CFA872ED7E}" srcOrd="1" destOrd="0" presId="urn:microsoft.com/office/officeart/2005/8/layout/hList9"/>
    <dgm:cxn modelId="{949A91CA-97C4-4FCD-B79B-AFD323862B00}" type="presOf" srcId="{477D14C5-CED9-4CFC-B338-DFB0C8090B9F}" destId="{E25B04B8-8B0E-478D-AB30-016A223117FD}" srcOrd="0" destOrd="0" presId="urn:microsoft.com/office/officeart/2005/8/layout/hList9"/>
    <dgm:cxn modelId="{B71F936A-3D2A-4A96-B9E6-4B7C72A11B98}" type="presOf" srcId="{CBB8D548-994A-4100-A5F6-F1B94A167575}" destId="{F088502C-2631-46C6-A952-0AF7A1C5DE2B}" srcOrd="0" destOrd="0" presId="urn:microsoft.com/office/officeart/2005/8/layout/hList9"/>
    <dgm:cxn modelId="{6FF26B2E-901D-4C13-BCD2-2328F9BD46C2}" type="presOf" srcId="{62135088-B8E8-4620-93C5-3A43B1162078}" destId="{50C1168B-3A5A-4AEA-B0B4-07393E36A8B6}" srcOrd="0" destOrd="0" presId="urn:microsoft.com/office/officeart/2005/8/layout/hList9"/>
    <dgm:cxn modelId="{88C18D9C-A08F-44DE-9752-55D209D6E6C0}" type="presOf" srcId="{41BD9C54-720E-4FD6-9725-A0CC644471F9}" destId="{854EEA52-E12A-4FB2-B416-8EF7509C3543}" srcOrd="1" destOrd="0" presId="urn:microsoft.com/office/officeart/2005/8/layout/hList9"/>
    <dgm:cxn modelId="{42523670-8DDB-45E7-8F98-62C599548CCD}" type="presOf" srcId="{33EAD35F-38F2-4CB7-9A6D-B04FFD8A51FD}" destId="{20F791FF-46E9-4E9A-8524-9C04387FEFF5}" srcOrd="1" destOrd="0" presId="urn:microsoft.com/office/officeart/2005/8/layout/hList9"/>
    <dgm:cxn modelId="{870422EF-B5C3-46A6-9D89-8D23121E29E7}" type="presOf" srcId="{1E043AC3-55F4-424C-9F0C-95149B348250}" destId="{3CBAE756-17D7-43F2-8CD0-C30C84E90796}" srcOrd="0" destOrd="0" presId="urn:microsoft.com/office/officeart/2005/8/layout/hList9"/>
    <dgm:cxn modelId="{C79FEB5D-45C3-4005-B14E-A9EB053A18F5}" type="presOf" srcId="{D6510970-8F9C-4B45-A0F3-6ACB9AA76D40}" destId="{79A7B9BD-2C20-4006-89B2-635F3CA47A6D}" srcOrd="1" destOrd="0" presId="urn:microsoft.com/office/officeart/2005/8/layout/hList9"/>
    <dgm:cxn modelId="{CF43D8B4-AED4-424C-AB8E-58F188366429}" type="presOf" srcId="{7A4083FC-7AA5-4B42-9CAA-255C2264943F}" destId="{0031E7D3-E417-42C8-A370-2457F6BCDA16}" srcOrd="1" destOrd="0" presId="urn:microsoft.com/office/officeart/2005/8/layout/hList9"/>
    <dgm:cxn modelId="{C2456F3D-4916-4B37-BDF5-C79A6977FF4A}" srcId="{3C67E77D-62FA-499D-B5E6-E79A091C5267}" destId="{CBB8D548-994A-4100-A5F6-F1B94A167575}" srcOrd="3" destOrd="0" parTransId="{19C050B1-844E-4AAF-9541-1100FB5C7C7B}" sibTransId="{7BA441E9-B13C-4E0F-B743-4D87CC3BA07C}"/>
    <dgm:cxn modelId="{3C380664-7D77-4B1F-9BC7-7E52DE790D20}" srcId="{90119837-5B71-4D44-BB01-DB0B084933C8}" destId="{C9D871DF-954B-4450-8A59-AC1D94594B6D}" srcOrd="4" destOrd="0" parTransId="{FDD6901A-F4C0-42D7-884A-6E785B4346AB}" sibTransId="{3DC6F6E9-E810-4FDC-A26D-0747C985B6F7}"/>
    <dgm:cxn modelId="{78E3C3B3-FD19-41A6-A9CC-BB3375A6FF81}" srcId="{90119837-5B71-4D44-BB01-DB0B084933C8}" destId="{709ED9DC-E391-4C6C-B788-93F1C2EFB6FD}" srcOrd="2" destOrd="0" parTransId="{B5FA6CF0-E0A0-46A0-93C9-B722B31A8A9C}" sibTransId="{F3C03C29-D7FF-4D61-8D75-8B75B2F589EC}"/>
    <dgm:cxn modelId="{65EB855C-6FF3-40E7-AA21-7125DA65D06B}" type="presOf" srcId="{D2DF98D9-53C6-4542-8C02-3C6206446BFA}" destId="{E1DF118F-B514-4E51-82F1-11CD95A2B229}" srcOrd="0" destOrd="0" presId="urn:microsoft.com/office/officeart/2005/8/layout/hList9"/>
    <dgm:cxn modelId="{2028429A-5090-440E-A8E3-67A326DABF11}" type="presOf" srcId="{A01DA5DB-D5A1-48C0-9A6F-B27C59CE25F5}" destId="{463DDDFF-03A8-4C1B-8912-F34F89377949}" srcOrd="0" destOrd="0" presId="urn:microsoft.com/office/officeart/2005/8/layout/hList9"/>
    <dgm:cxn modelId="{A6FB3C49-AB75-4315-BB6B-886AA454F16F}" srcId="{CC6B7442-0B72-4EF2-9F13-1325B51AFF9F}" destId="{FE0A3CAE-D039-42F2-AF12-1E6F6793A633}" srcOrd="0" destOrd="0" parTransId="{7E2ED2D1-AFF4-4DED-BB53-30A310825CE2}" sibTransId="{417BDEF2-191B-4000-BDE8-D3D22A51FCF3}"/>
    <dgm:cxn modelId="{2180CFD6-F9D3-4318-A43E-EA9F8CD4FFFA}" type="presOf" srcId="{A01DA5DB-D5A1-48C0-9A6F-B27C59CE25F5}" destId="{E6921A0A-8B69-42B9-973D-09E008D6A312}" srcOrd="1" destOrd="0" presId="urn:microsoft.com/office/officeart/2005/8/layout/hList9"/>
    <dgm:cxn modelId="{32AA6160-4426-4C4D-93AE-E2F474E37AD9}" srcId="{90119837-5B71-4D44-BB01-DB0B084933C8}" destId="{3C67E77D-62FA-499D-B5E6-E79A091C5267}" srcOrd="1" destOrd="0" parTransId="{5337D229-E330-4525-B0FA-14EC5A80604A}" sibTransId="{C056AC5D-B04E-4376-A1CB-3EAB7BE5AF5B}"/>
    <dgm:cxn modelId="{F4E7A62B-3365-40EE-8B3B-0C0DFB169085}" type="presOf" srcId="{D6510970-8F9C-4B45-A0F3-6ACB9AA76D40}" destId="{5A64D21C-8D21-42FC-BE38-D23F67CCAE22}" srcOrd="0" destOrd="0" presId="urn:microsoft.com/office/officeart/2005/8/layout/hList9"/>
    <dgm:cxn modelId="{8F198577-AB0E-47F2-8476-A5C16644985E}" type="presOf" srcId="{E332385B-7439-4F8C-B9AA-F515D4820299}" destId="{9BAD7C15-74E3-4417-8FAC-DD869467F90A}" srcOrd="0" destOrd="0" presId="urn:microsoft.com/office/officeart/2005/8/layout/hList9"/>
    <dgm:cxn modelId="{2F3FF865-F76D-440E-B0FB-FCF8C34CF3C2}" type="presOf" srcId="{CBB8D548-994A-4100-A5F6-F1B94A167575}" destId="{52382790-B6C5-4C7A-B404-8CE2C70A93E5}" srcOrd="1" destOrd="0" presId="urn:microsoft.com/office/officeart/2005/8/layout/hList9"/>
    <dgm:cxn modelId="{10897F84-2140-4BEB-9C83-F237592F1C26}" srcId="{C9D871DF-954B-4450-8A59-AC1D94594B6D}" destId="{72FA597A-1C18-460A-A959-8E604291794F}" srcOrd="0" destOrd="0" parTransId="{F0E59A71-A08F-4727-BC71-A0F4D5612B7E}" sibTransId="{2B36417C-D0F4-4638-BEC7-541F0D183838}"/>
    <dgm:cxn modelId="{985232F6-5C44-4E07-BA72-F85D7177843F}" type="presOf" srcId="{63E93D6A-7311-44EE-A807-42A2D76D33EE}" destId="{FB35CD26-3023-43E1-B37C-AD1B5C42BAFB}" srcOrd="1" destOrd="0" presId="urn:microsoft.com/office/officeart/2005/8/layout/hList9"/>
    <dgm:cxn modelId="{9987B54B-B37B-4BC7-BFA0-2405C4D7C819}" type="presOf" srcId="{55E5CA6E-0F4F-4B7C-BF5A-591A08E62EBE}" destId="{C1B23236-16AE-4F6F-A40C-7918E7373897}" srcOrd="1" destOrd="0" presId="urn:microsoft.com/office/officeart/2005/8/layout/hList9"/>
    <dgm:cxn modelId="{D209E031-C836-4005-AF57-4F873746D34F}" type="presOf" srcId="{B20129F9-DFC6-4A94-B461-536559CB9AE1}" destId="{70DA6DE1-55F6-4C9E-9F82-F8CB759452FA}" srcOrd="0" destOrd="0" presId="urn:microsoft.com/office/officeart/2005/8/layout/hList9"/>
    <dgm:cxn modelId="{7C2CECC9-F00E-4268-A1EE-556D7AB198B0}" type="presOf" srcId="{072F5D65-E3BF-4069-AFA8-F4760BBDF809}" destId="{0F725FAC-4EF0-4FC1-B25C-319E728FF5A9}" srcOrd="1" destOrd="0" presId="urn:microsoft.com/office/officeart/2005/8/layout/hList9"/>
    <dgm:cxn modelId="{7087980E-D844-4EDE-8172-4EF8FF6FECFE}" type="presOf" srcId="{90119837-5B71-4D44-BB01-DB0B084933C8}" destId="{2E40D65F-31FC-4794-8E4D-E301AABFE908}" srcOrd="0" destOrd="0" presId="urn:microsoft.com/office/officeart/2005/8/layout/hList9"/>
    <dgm:cxn modelId="{F53576C4-550C-4D40-B67D-C056C2910EB3}" type="presOf" srcId="{E332385B-7439-4F8C-B9AA-F515D4820299}" destId="{D791248B-839B-46B0-96D5-B38B074A63E1}" srcOrd="1" destOrd="0" presId="urn:microsoft.com/office/officeart/2005/8/layout/hList9"/>
    <dgm:cxn modelId="{878CA831-B643-4540-9BF7-4EA41FD29D8A}" type="presOf" srcId="{72FA597A-1C18-460A-A959-8E604291794F}" destId="{C4909A1C-72CF-497A-8EC6-A2CCA1A2A548}" srcOrd="1" destOrd="0" presId="urn:microsoft.com/office/officeart/2005/8/layout/hList9"/>
    <dgm:cxn modelId="{5B27A168-F6AA-455A-96A1-178A81049D7C}" type="presOf" srcId="{CC6B7442-0B72-4EF2-9F13-1325B51AFF9F}" destId="{1D5E065C-941B-4358-AFD0-386EEBC71289}" srcOrd="0" destOrd="0" presId="urn:microsoft.com/office/officeart/2005/8/layout/hList9"/>
    <dgm:cxn modelId="{D1D34CE0-0C93-4490-884E-D55933B328A8}" srcId="{709ED9DC-E391-4C6C-B788-93F1C2EFB6FD}" destId="{072F5D65-E3BF-4069-AFA8-F4760BBDF809}" srcOrd="0" destOrd="0" parTransId="{BD1DAB98-CA5D-4B56-92FF-E8E4EA2F3848}" sibTransId="{BA4BB8D0-B1EA-4791-8A2A-DC5DEC3E3C7F}"/>
    <dgm:cxn modelId="{FFD8B471-C98F-4DB5-8DE3-2AB7E896ADD5}" srcId="{477D14C5-CED9-4CFC-B338-DFB0C8090B9F}" destId="{C111C18A-FD96-4E63-821A-54D70D8DC65F}" srcOrd="0" destOrd="0" parTransId="{83BE74EF-FAB4-45A2-BBED-7CD5259AB210}" sibTransId="{B4F34DE2-2DAE-4F88-8C78-BD8892EBF4FF}"/>
    <dgm:cxn modelId="{0BB911FD-4A08-4DC8-AF1D-9BADA73E85CF}" type="presOf" srcId="{1E043AC3-55F4-424C-9F0C-95149B348250}" destId="{5E49D530-FF79-40E7-960D-EB2477BE5DC2}" srcOrd="1" destOrd="0" presId="urn:microsoft.com/office/officeart/2005/8/layout/hList9"/>
    <dgm:cxn modelId="{2DBFACB7-A3DD-4E15-ADA8-A33A4A34D5E4}" srcId="{709ED9DC-E391-4C6C-B788-93F1C2EFB6FD}" destId="{C4605CFF-00D3-43F2-8457-FA1EFA77FD8B}" srcOrd="1" destOrd="0" parTransId="{D979DE1F-CC99-47E3-A426-15284CF51DFE}" sibTransId="{E7D34DCD-20CF-489D-A7AC-2D1E7BA50150}"/>
    <dgm:cxn modelId="{07AA8E8F-EC30-4A25-BEAD-7A14DCEEED1F}" srcId="{CC6B7442-0B72-4EF2-9F13-1325B51AFF9F}" destId="{D2DF98D9-53C6-4542-8C02-3C6206446BFA}" srcOrd="1" destOrd="0" parTransId="{950A45B6-E26E-444D-A406-54AD15B93B7F}" sibTransId="{3AABEF2F-8D8E-45FE-9BDB-7C6ABC8A519D}"/>
    <dgm:cxn modelId="{98E34DA7-F982-418C-8F60-24A48ADDB34C}" type="presOf" srcId="{55E5CA6E-0F4F-4B7C-BF5A-591A08E62EBE}" destId="{1E7CDB1D-6595-4001-A555-F333AA3FAEB2}" srcOrd="0" destOrd="0" presId="urn:microsoft.com/office/officeart/2005/8/layout/hList9"/>
    <dgm:cxn modelId="{9A1A103B-A44C-4B56-B123-65CFBBF242B2}" type="presOf" srcId="{C4605CFF-00D3-43F2-8457-FA1EFA77FD8B}" destId="{7513D188-CCCD-4F49-B5A4-ECB5BE5A0EBB}" srcOrd="0" destOrd="0" presId="urn:microsoft.com/office/officeart/2005/8/layout/hList9"/>
    <dgm:cxn modelId="{85421705-4AD1-44D7-9AB3-6CA1F064E8C4}" type="presOf" srcId="{895944D4-EBA6-4BF0-8C9E-D85F1357775F}" destId="{B9E27D7C-25CB-49CF-B24D-643164958080}" srcOrd="0" destOrd="0" presId="urn:microsoft.com/office/officeart/2005/8/layout/hList9"/>
    <dgm:cxn modelId="{7D461F02-AB37-447A-AC6B-D31C4D2EC6A9}" srcId="{90119837-5B71-4D44-BB01-DB0B084933C8}" destId="{477D14C5-CED9-4CFC-B338-DFB0C8090B9F}" srcOrd="0" destOrd="0" parTransId="{92DFCBC7-BC14-4697-8ECD-BF0D5B1EDA3B}" sibTransId="{87E3C0DB-7BEE-424E-8E11-B838D238D595}"/>
    <dgm:cxn modelId="{09FE1AD3-0884-4492-8AD9-A117F2DD0D2B}" type="presOf" srcId="{E5A3FD43-9663-4682-B20F-C7AEEE1B9955}" destId="{BA80DC8A-E571-4271-AAC0-8503B19B7649}" srcOrd="1" destOrd="0" presId="urn:microsoft.com/office/officeart/2005/8/layout/hList9"/>
    <dgm:cxn modelId="{D439DC2B-0F8E-469B-A210-9857AF3E32F0}" type="presOf" srcId="{0586F4B5-FD54-441A-86B4-ACEFED3A822B}" destId="{BB0D71DE-7703-4605-924A-5062AB1D5D67}" srcOrd="1" destOrd="0" presId="urn:microsoft.com/office/officeart/2005/8/layout/hList9"/>
    <dgm:cxn modelId="{55BE186B-EFA8-4816-834D-F3D31C7169B5}" type="presOf" srcId="{7A4083FC-7AA5-4B42-9CAA-255C2264943F}" destId="{AB06CCCF-0091-4D32-8F43-95B241485086}" srcOrd="0" destOrd="0" presId="urn:microsoft.com/office/officeart/2005/8/layout/hList9"/>
    <dgm:cxn modelId="{666D621B-B37B-4FED-96C3-928640D3943C}" type="presOf" srcId="{33EAD35F-38F2-4CB7-9A6D-B04FFD8A51FD}" destId="{1F221B56-85C3-4D37-B618-2261D627DBA9}" srcOrd="0" destOrd="0" presId="urn:microsoft.com/office/officeart/2005/8/layout/hList9"/>
    <dgm:cxn modelId="{614E20F5-231E-4B22-882C-F1C6B4CC7C40}" srcId="{CC6B7442-0B72-4EF2-9F13-1325B51AFF9F}" destId="{55E5CA6E-0F4F-4B7C-BF5A-591A08E62EBE}" srcOrd="4" destOrd="0" parTransId="{427B520B-6E57-4434-8049-2FB4DDF65CC0}" sibTransId="{08005F43-919D-49A3-B6A9-E789C6615EB5}"/>
    <dgm:cxn modelId="{150FDBAA-6960-470E-8065-2D34AAD19BFA}" srcId="{C9D871DF-954B-4450-8A59-AC1D94594B6D}" destId="{6B2E24DC-3C3B-47CA-A679-C8A9F631D2FE}" srcOrd="4" destOrd="0" parTransId="{6454E34B-55F4-4963-B60C-09729BB26D03}" sibTransId="{D80F1EBE-999B-4D19-AF89-60578D587438}"/>
    <dgm:cxn modelId="{77F0AF00-CFDB-44A1-B064-97D3B2D07E96}" type="presOf" srcId="{6B2E24DC-3C3B-47CA-A679-C8A9F631D2FE}" destId="{AB338F1C-5A6D-44DA-AAF3-69E1DB6C86D3}" srcOrd="1" destOrd="0" presId="urn:microsoft.com/office/officeart/2005/8/layout/hList9"/>
    <dgm:cxn modelId="{4A504C12-9723-4DF2-8F3A-DB9DA093F688}" srcId="{C9D871DF-954B-4450-8A59-AC1D94594B6D}" destId="{7A4083FC-7AA5-4B42-9CAA-255C2264943F}" srcOrd="1" destOrd="0" parTransId="{F774EE6B-A110-4D34-A46D-CD5C1E1E6647}" sibTransId="{20BCBB4D-4322-417F-8E65-DC53A109C3B2}"/>
    <dgm:cxn modelId="{08E3CEC8-F8F7-4060-8D77-22698C43AFC9}" srcId="{709ED9DC-E391-4C6C-B788-93F1C2EFB6FD}" destId="{62135088-B8E8-4620-93C5-3A43B1162078}" srcOrd="3" destOrd="0" parTransId="{0573BF06-B59A-47C0-B9C5-F4008889F0DE}" sibTransId="{F7EB64DF-025C-4605-8413-339CEF6F6FEC}"/>
    <dgm:cxn modelId="{1F028176-CC1F-4C33-B1AD-1E438E6FE250}" type="presOf" srcId="{965A3A50-40E6-45F3-9F56-6B5CDAC9990F}" destId="{7326D1F9-2957-43B5-8D7F-109321691A38}" srcOrd="0" destOrd="0" presId="urn:microsoft.com/office/officeart/2005/8/layout/hList9"/>
    <dgm:cxn modelId="{1CAAC30E-EF68-4F3B-A82E-D05206E3FFED}" srcId="{477D14C5-CED9-4CFC-B338-DFB0C8090B9F}" destId="{965A3A50-40E6-45F3-9F56-6B5CDAC9990F}" srcOrd="3" destOrd="0" parTransId="{465D7980-65C6-4455-AB72-F87DCE09C1D9}" sibTransId="{F31CAE5F-2A63-4C5B-9EA5-39762CF172BE}"/>
    <dgm:cxn modelId="{4CF8C2F6-B4FD-4E1A-966F-D2DF88537FA9}" srcId="{477D14C5-CED9-4CFC-B338-DFB0C8090B9F}" destId="{B20129F9-DFC6-4A94-B461-536559CB9AE1}" srcOrd="4" destOrd="0" parTransId="{3D07A5E1-894B-450F-97D8-AE2F4F2745B2}" sibTransId="{4376E535-8FEE-4F04-AD2A-C7272E46A41D}"/>
    <dgm:cxn modelId="{99A8EBC3-4E7C-436A-B816-90154881EACB}" type="presOf" srcId="{C111C18A-FD96-4E63-821A-54D70D8DC65F}" destId="{4E10BEA6-C0C4-4756-B207-62FE46CDE609}" srcOrd="0" destOrd="0" presId="urn:microsoft.com/office/officeart/2005/8/layout/hList9"/>
    <dgm:cxn modelId="{F44CC656-45CA-464F-9D02-5AAA39581346}" type="presOf" srcId="{C541B65B-6832-4AB6-83E6-994B43186B8B}" destId="{088C5662-9516-4647-B529-E1BE4CF82554}" srcOrd="1" destOrd="0" presId="urn:microsoft.com/office/officeart/2005/8/layout/hList9"/>
    <dgm:cxn modelId="{8529DE23-E2AB-4998-99BC-E10638CA44EF}" type="presOf" srcId="{709ED9DC-E391-4C6C-B788-93F1C2EFB6FD}" destId="{5710AA0B-F260-4729-8844-40F720239AA6}" srcOrd="0" destOrd="0" presId="urn:microsoft.com/office/officeart/2005/8/layout/hList9"/>
    <dgm:cxn modelId="{2D98FE7E-ACC0-4A21-9A87-C6961C0C1AD4}" type="presOf" srcId="{E5A3FD43-9663-4682-B20F-C7AEEE1B9955}" destId="{A1444A0A-548F-4E59-A842-870BAB77C304}" srcOrd="0" destOrd="0" presId="urn:microsoft.com/office/officeart/2005/8/layout/hList9"/>
    <dgm:cxn modelId="{5FA226D5-D6BA-4005-8DD0-BBCD63147A16}" type="presOf" srcId="{1E8160FA-3D98-4695-824E-C6710DABF5AF}" destId="{D28B30B5-6C68-4F28-B107-7DA0A43E18F1}" srcOrd="0" destOrd="0" presId="urn:microsoft.com/office/officeart/2005/8/layout/hList9"/>
    <dgm:cxn modelId="{B897FF11-2FDF-478E-945E-32FECA4DE2D0}" type="presOf" srcId="{965A3A50-40E6-45F3-9F56-6B5CDAC9990F}" destId="{FD3F4428-5F96-4D4D-9473-FA9BDBE69401}" srcOrd="1" destOrd="0" presId="urn:microsoft.com/office/officeart/2005/8/layout/hList9"/>
    <dgm:cxn modelId="{43EF86D5-B6A3-48EF-9531-21483F76A176}" type="presOf" srcId="{0586F4B5-FD54-441A-86B4-ACEFED3A822B}" destId="{07C4CE07-F79B-40DB-8B98-88E4B551E923}" srcOrd="0" destOrd="0" presId="urn:microsoft.com/office/officeart/2005/8/layout/hList9"/>
    <dgm:cxn modelId="{8E98D8C8-E71F-47EE-B499-835D804889C8}" srcId="{C9D871DF-954B-4450-8A59-AC1D94594B6D}" destId="{C541B65B-6832-4AB6-83E6-994B43186B8B}" srcOrd="2" destOrd="0" parTransId="{CCD38D96-ACC8-4320-B065-A42F9541218C}" sibTransId="{2FAE9A3C-AAD2-4897-B684-D83F52A0FED0}"/>
    <dgm:cxn modelId="{4BE88DEC-7CA9-4228-997C-A8964614BE57}" type="presOf" srcId="{C4605CFF-00D3-43F2-8457-FA1EFA77FD8B}" destId="{4D86782D-4158-4B83-A4C9-8EBF0A0A171F}" srcOrd="1" destOrd="0" presId="urn:microsoft.com/office/officeart/2005/8/layout/hList9"/>
    <dgm:cxn modelId="{5CC9D564-CC6D-4332-ACFE-181A69B833F1}" srcId="{3C67E77D-62FA-499D-B5E6-E79A091C5267}" destId="{E5A3FD43-9663-4682-B20F-C7AEEE1B9955}" srcOrd="1" destOrd="0" parTransId="{2EA1AB13-99DA-4455-A762-6196B5CF77D1}" sibTransId="{E557B2A5-2C23-4ED8-950A-30AD079C2865}"/>
    <dgm:cxn modelId="{102D6D4D-90C9-40F4-A001-35DCC329B127}" srcId="{90119837-5B71-4D44-BB01-DB0B084933C8}" destId="{CC6B7442-0B72-4EF2-9F13-1325B51AFF9F}" srcOrd="3" destOrd="0" parTransId="{E3D139E0-5DC2-4F8E-9F8F-B3F0EBCD4689}" sibTransId="{FF80E1BA-0D6F-4EE8-9640-892A5897DBCD}"/>
    <dgm:cxn modelId="{1A91E369-B52D-44C7-84BE-3BC458DCBA07}" srcId="{C9D871DF-954B-4450-8A59-AC1D94594B6D}" destId="{A01DA5DB-D5A1-48C0-9A6F-B27C59CE25F5}" srcOrd="3" destOrd="0" parTransId="{35620FDE-52F7-4A48-9208-63D3A1433F5B}" sibTransId="{714A2B2C-C6D6-463D-986C-E37CE0BD14D9}"/>
    <dgm:cxn modelId="{929ED3C4-85AC-4637-919C-936E4D9A9437}" type="presOf" srcId="{B20129F9-DFC6-4A94-B461-536559CB9AE1}" destId="{7FCB5E25-0D3A-4940-B2D8-9A59888ECBCF}" srcOrd="1" destOrd="0" presId="urn:microsoft.com/office/officeart/2005/8/layout/hList9"/>
    <dgm:cxn modelId="{CF6FC10B-E753-43F0-BD29-1445BF9F039E}" type="presParOf" srcId="{2E40D65F-31FC-4794-8E4D-E301AABFE908}" destId="{0CF2CFA0-A2DE-436D-902C-161AE4B16173}" srcOrd="0" destOrd="0" presId="urn:microsoft.com/office/officeart/2005/8/layout/hList9"/>
    <dgm:cxn modelId="{4E3A2623-1B32-49D3-8D92-22205258D641}" type="presParOf" srcId="{2E40D65F-31FC-4794-8E4D-E301AABFE908}" destId="{B1B1E143-6BAF-42CE-B1DD-1DDD728B1ACC}" srcOrd="1" destOrd="0" presId="urn:microsoft.com/office/officeart/2005/8/layout/hList9"/>
    <dgm:cxn modelId="{46A1882B-C735-449F-A9ED-F496BEBE5093}" type="presParOf" srcId="{B1B1E143-6BAF-42CE-B1DD-1DDD728B1ACC}" destId="{C8D0C307-20E2-4D57-9C26-8EC427D627E0}" srcOrd="0" destOrd="0" presId="urn:microsoft.com/office/officeart/2005/8/layout/hList9"/>
    <dgm:cxn modelId="{4B807C64-C230-46C6-96AB-3C0D2B43D952}" type="presParOf" srcId="{B1B1E143-6BAF-42CE-B1DD-1DDD728B1ACC}" destId="{C19E8914-7DA2-4337-9BBA-407CD6055A0C}" srcOrd="1" destOrd="0" presId="urn:microsoft.com/office/officeart/2005/8/layout/hList9"/>
    <dgm:cxn modelId="{7C06C0EE-EB52-4320-BDB8-49ABA72B5494}" type="presParOf" srcId="{C19E8914-7DA2-4337-9BBA-407CD6055A0C}" destId="{4E10BEA6-C0C4-4756-B207-62FE46CDE609}" srcOrd="0" destOrd="0" presId="urn:microsoft.com/office/officeart/2005/8/layout/hList9"/>
    <dgm:cxn modelId="{8ECB664D-3E75-404E-8D32-AA9C4D79C798}" type="presParOf" srcId="{C19E8914-7DA2-4337-9BBA-407CD6055A0C}" destId="{4ADA57AF-9A96-4C38-9311-92CFA872ED7E}" srcOrd="1" destOrd="0" presId="urn:microsoft.com/office/officeart/2005/8/layout/hList9"/>
    <dgm:cxn modelId="{C5F4FE6C-4EDD-4E96-964C-D47E0933A6E2}" type="presParOf" srcId="{B1B1E143-6BAF-42CE-B1DD-1DDD728B1ACC}" destId="{C469B317-33DD-4B08-851E-855032253E6F}" srcOrd="2" destOrd="0" presId="urn:microsoft.com/office/officeart/2005/8/layout/hList9"/>
    <dgm:cxn modelId="{9D1B86A0-E18B-4B8F-8B23-16059FA71687}" type="presParOf" srcId="{C469B317-33DD-4B08-851E-855032253E6F}" destId="{1F221B56-85C3-4D37-B618-2261D627DBA9}" srcOrd="0" destOrd="0" presId="urn:microsoft.com/office/officeart/2005/8/layout/hList9"/>
    <dgm:cxn modelId="{0CD76A58-44AA-421E-8659-957F7754E2D6}" type="presParOf" srcId="{C469B317-33DD-4B08-851E-855032253E6F}" destId="{20F791FF-46E9-4E9A-8524-9C04387FEFF5}" srcOrd="1" destOrd="0" presId="urn:microsoft.com/office/officeart/2005/8/layout/hList9"/>
    <dgm:cxn modelId="{842407A8-0F68-4B63-BA03-DF18B6901D5C}" type="presParOf" srcId="{B1B1E143-6BAF-42CE-B1DD-1DDD728B1ACC}" destId="{629D6F13-4A46-40E2-A876-E6B135A32AF1}" srcOrd="3" destOrd="0" presId="urn:microsoft.com/office/officeart/2005/8/layout/hList9"/>
    <dgm:cxn modelId="{540E9F0B-2B3E-4321-A906-B4AEAD28D68A}" type="presParOf" srcId="{629D6F13-4A46-40E2-A876-E6B135A32AF1}" destId="{07C4CE07-F79B-40DB-8B98-88E4B551E923}" srcOrd="0" destOrd="0" presId="urn:microsoft.com/office/officeart/2005/8/layout/hList9"/>
    <dgm:cxn modelId="{BB6EF84F-9B43-418D-AA83-C6120A8A11A6}" type="presParOf" srcId="{629D6F13-4A46-40E2-A876-E6B135A32AF1}" destId="{BB0D71DE-7703-4605-924A-5062AB1D5D67}" srcOrd="1" destOrd="0" presId="urn:microsoft.com/office/officeart/2005/8/layout/hList9"/>
    <dgm:cxn modelId="{C3908B72-FDEF-4950-AE52-DBC28A012638}" type="presParOf" srcId="{B1B1E143-6BAF-42CE-B1DD-1DDD728B1ACC}" destId="{FDC4F793-65C4-422A-B046-E73CCA5331BF}" srcOrd="4" destOrd="0" presId="urn:microsoft.com/office/officeart/2005/8/layout/hList9"/>
    <dgm:cxn modelId="{DE53B8AB-C3C2-4EC9-B7EF-E5EFDBDB6DB2}" type="presParOf" srcId="{FDC4F793-65C4-422A-B046-E73CCA5331BF}" destId="{7326D1F9-2957-43B5-8D7F-109321691A38}" srcOrd="0" destOrd="0" presId="urn:microsoft.com/office/officeart/2005/8/layout/hList9"/>
    <dgm:cxn modelId="{49BEA777-C5FD-4B9A-9977-A3C3A769B8A6}" type="presParOf" srcId="{FDC4F793-65C4-422A-B046-E73CCA5331BF}" destId="{FD3F4428-5F96-4D4D-9473-FA9BDBE69401}" srcOrd="1" destOrd="0" presId="urn:microsoft.com/office/officeart/2005/8/layout/hList9"/>
    <dgm:cxn modelId="{AF17990E-FC7C-40EC-B487-5920234F7BA4}" type="presParOf" srcId="{B1B1E143-6BAF-42CE-B1DD-1DDD728B1ACC}" destId="{EEF53B4C-91F5-4BE1-A543-DA9B7E6119C4}" srcOrd="5" destOrd="0" presId="urn:microsoft.com/office/officeart/2005/8/layout/hList9"/>
    <dgm:cxn modelId="{2E43BC74-D465-4A5B-A174-A5489DE87CAF}" type="presParOf" srcId="{EEF53B4C-91F5-4BE1-A543-DA9B7E6119C4}" destId="{70DA6DE1-55F6-4C9E-9F82-F8CB759452FA}" srcOrd="0" destOrd="0" presId="urn:microsoft.com/office/officeart/2005/8/layout/hList9"/>
    <dgm:cxn modelId="{CF9DDDA0-1FA6-468E-ABFA-8E4527C37D25}" type="presParOf" srcId="{EEF53B4C-91F5-4BE1-A543-DA9B7E6119C4}" destId="{7FCB5E25-0D3A-4940-B2D8-9A59888ECBCF}" srcOrd="1" destOrd="0" presId="urn:microsoft.com/office/officeart/2005/8/layout/hList9"/>
    <dgm:cxn modelId="{23691D96-214A-475F-9E09-8FBF246C427D}" type="presParOf" srcId="{2E40D65F-31FC-4794-8E4D-E301AABFE908}" destId="{941266E9-BC39-4F4E-B386-1F1A106D1263}" srcOrd="2" destOrd="0" presId="urn:microsoft.com/office/officeart/2005/8/layout/hList9"/>
    <dgm:cxn modelId="{7A160DB4-77E6-42A9-80E0-C7077FBB19BC}" type="presParOf" srcId="{2E40D65F-31FC-4794-8E4D-E301AABFE908}" destId="{E25B04B8-8B0E-478D-AB30-016A223117FD}" srcOrd="3" destOrd="0" presId="urn:microsoft.com/office/officeart/2005/8/layout/hList9"/>
    <dgm:cxn modelId="{02C59735-A918-45EF-811D-EC0D883DF750}" type="presParOf" srcId="{2E40D65F-31FC-4794-8E4D-E301AABFE908}" destId="{BEE5CFDC-4330-4990-93C2-00D26A3B6026}" srcOrd="4" destOrd="0" presId="urn:microsoft.com/office/officeart/2005/8/layout/hList9"/>
    <dgm:cxn modelId="{963EDE72-9D99-4A5A-9242-FB8D26BF9F6D}" type="presParOf" srcId="{2E40D65F-31FC-4794-8E4D-E301AABFE908}" destId="{8E35D43F-8ACD-44BE-B5CB-3308F46C6DD7}" srcOrd="5" destOrd="0" presId="urn:microsoft.com/office/officeart/2005/8/layout/hList9"/>
    <dgm:cxn modelId="{B7C996F1-4CC5-4B01-9E3D-BEE54907F71D}" type="presParOf" srcId="{2E40D65F-31FC-4794-8E4D-E301AABFE908}" destId="{E5AAE1D2-F2DB-45DC-9C7B-A6FFCC199646}" srcOrd="6" destOrd="0" presId="urn:microsoft.com/office/officeart/2005/8/layout/hList9"/>
    <dgm:cxn modelId="{C62FE400-9204-4EC1-BBB0-828EB10708F4}" type="presParOf" srcId="{E5AAE1D2-F2DB-45DC-9C7B-A6FFCC199646}" destId="{77332BAA-6264-4501-9AE3-629888D4959B}" srcOrd="0" destOrd="0" presId="urn:microsoft.com/office/officeart/2005/8/layout/hList9"/>
    <dgm:cxn modelId="{9EF02862-074F-4A4D-907A-C05A372B8E31}" type="presParOf" srcId="{E5AAE1D2-F2DB-45DC-9C7B-A6FFCC199646}" destId="{0158A50E-D3A9-4CA6-A85C-66D7D3CFAA0C}" srcOrd="1" destOrd="0" presId="urn:microsoft.com/office/officeart/2005/8/layout/hList9"/>
    <dgm:cxn modelId="{FB87B941-9C7A-4C16-A12F-1627A72B32C9}" type="presParOf" srcId="{0158A50E-D3A9-4CA6-A85C-66D7D3CFAA0C}" destId="{5A64D21C-8D21-42FC-BE38-D23F67CCAE22}" srcOrd="0" destOrd="0" presId="urn:microsoft.com/office/officeart/2005/8/layout/hList9"/>
    <dgm:cxn modelId="{DC1AF012-68EB-4DFE-9510-CC0D79F27974}" type="presParOf" srcId="{0158A50E-D3A9-4CA6-A85C-66D7D3CFAA0C}" destId="{79A7B9BD-2C20-4006-89B2-635F3CA47A6D}" srcOrd="1" destOrd="0" presId="urn:microsoft.com/office/officeart/2005/8/layout/hList9"/>
    <dgm:cxn modelId="{92D2C79E-F1C9-4940-975E-3FA79328D489}" type="presParOf" srcId="{E5AAE1D2-F2DB-45DC-9C7B-A6FFCC199646}" destId="{3542EA31-E004-41E8-AEFC-82C4898B5EE6}" srcOrd="2" destOrd="0" presId="urn:microsoft.com/office/officeart/2005/8/layout/hList9"/>
    <dgm:cxn modelId="{14078B8E-D189-49AF-B625-EC298DA97EE7}" type="presParOf" srcId="{3542EA31-E004-41E8-AEFC-82C4898B5EE6}" destId="{A1444A0A-548F-4E59-A842-870BAB77C304}" srcOrd="0" destOrd="0" presId="urn:microsoft.com/office/officeart/2005/8/layout/hList9"/>
    <dgm:cxn modelId="{5183F2B3-CE5D-41BE-88DC-C7B8AA63FA76}" type="presParOf" srcId="{3542EA31-E004-41E8-AEFC-82C4898B5EE6}" destId="{BA80DC8A-E571-4271-AAC0-8503B19B7649}" srcOrd="1" destOrd="0" presId="urn:microsoft.com/office/officeart/2005/8/layout/hList9"/>
    <dgm:cxn modelId="{E09B7BAF-6330-4BF6-AF9D-7025C45C1EA6}" type="presParOf" srcId="{E5AAE1D2-F2DB-45DC-9C7B-A6FFCC199646}" destId="{44F2DA03-D40C-4040-9E3D-37F1861EACAF}" srcOrd="3" destOrd="0" presId="urn:microsoft.com/office/officeart/2005/8/layout/hList9"/>
    <dgm:cxn modelId="{8810FC20-AE78-48DC-B93A-1B46279EC707}" type="presParOf" srcId="{44F2DA03-D40C-4040-9E3D-37F1861EACAF}" destId="{D28B30B5-6C68-4F28-B107-7DA0A43E18F1}" srcOrd="0" destOrd="0" presId="urn:microsoft.com/office/officeart/2005/8/layout/hList9"/>
    <dgm:cxn modelId="{3725FF3A-E3AC-45FC-B523-A9ACF01C141C}" type="presParOf" srcId="{44F2DA03-D40C-4040-9E3D-37F1861EACAF}" destId="{BA92C301-7CD4-4ED5-B002-A70D737C7371}" srcOrd="1" destOrd="0" presId="urn:microsoft.com/office/officeart/2005/8/layout/hList9"/>
    <dgm:cxn modelId="{72A2B1BC-30B0-42FD-B07E-4191018DB7FD}" type="presParOf" srcId="{E5AAE1D2-F2DB-45DC-9C7B-A6FFCC199646}" destId="{843487EC-1554-496F-BDFB-79D9118756C7}" srcOrd="4" destOrd="0" presId="urn:microsoft.com/office/officeart/2005/8/layout/hList9"/>
    <dgm:cxn modelId="{EE90F0AB-DFCE-4A7E-9EC7-6F8A54A62A24}" type="presParOf" srcId="{843487EC-1554-496F-BDFB-79D9118756C7}" destId="{F088502C-2631-46C6-A952-0AF7A1C5DE2B}" srcOrd="0" destOrd="0" presId="urn:microsoft.com/office/officeart/2005/8/layout/hList9"/>
    <dgm:cxn modelId="{DB062220-36F0-4E0B-B806-0C69CE47CB0F}" type="presParOf" srcId="{843487EC-1554-496F-BDFB-79D9118756C7}" destId="{52382790-B6C5-4C7A-B404-8CE2C70A93E5}" srcOrd="1" destOrd="0" presId="urn:microsoft.com/office/officeart/2005/8/layout/hList9"/>
    <dgm:cxn modelId="{661C1FD0-0EA1-499F-8BD9-1C10913FBF7F}" type="presParOf" srcId="{E5AAE1D2-F2DB-45DC-9C7B-A6FFCC199646}" destId="{931F299C-701A-420F-8A89-F1590527E0A4}" srcOrd="5" destOrd="0" presId="urn:microsoft.com/office/officeart/2005/8/layout/hList9"/>
    <dgm:cxn modelId="{64018E41-06AF-4DD6-9F58-2A4C43688E51}" type="presParOf" srcId="{931F299C-701A-420F-8A89-F1590527E0A4}" destId="{B9E27D7C-25CB-49CF-B24D-643164958080}" srcOrd="0" destOrd="0" presId="urn:microsoft.com/office/officeart/2005/8/layout/hList9"/>
    <dgm:cxn modelId="{A4A4B109-E693-4C32-AFE6-1017C5F95311}" type="presParOf" srcId="{931F299C-701A-420F-8A89-F1590527E0A4}" destId="{965B55BE-1769-48ED-93B8-7E3ACAB83456}" srcOrd="1" destOrd="0" presId="urn:microsoft.com/office/officeart/2005/8/layout/hList9"/>
    <dgm:cxn modelId="{AD03A4EA-4119-4188-A7B2-958B76C320B5}" type="presParOf" srcId="{2E40D65F-31FC-4794-8E4D-E301AABFE908}" destId="{022F17C9-518B-4577-A99E-51F8F876CC94}" srcOrd="7" destOrd="0" presId="urn:microsoft.com/office/officeart/2005/8/layout/hList9"/>
    <dgm:cxn modelId="{506FC83E-6532-45B2-B74E-B6EE2308D06C}" type="presParOf" srcId="{2E40D65F-31FC-4794-8E4D-E301AABFE908}" destId="{AB14705F-A24D-4777-8E82-C1C12BCC6B3A}" srcOrd="8" destOrd="0" presId="urn:microsoft.com/office/officeart/2005/8/layout/hList9"/>
    <dgm:cxn modelId="{1E664DDC-EB07-4D12-8F1F-9CB3A674AC9F}" type="presParOf" srcId="{2E40D65F-31FC-4794-8E4D-E301AABFE908}" destId="{E86C510E-C8F6-41CA-B6DA-3759C724423B}" srcOrd="9" destOrd="0" presId="urn:microsoft.com/office/officeart/2005/8/layout/hList9"/>
    <dgm:cxn modelId="{4E3F8E5C-6DB7-4096-A014-91947292F831}" type="presParOf" srcId="{2E40D65F-31FC-4794-8E4D-E301AABFE908}" destId="{2F4431EC-8847-457D-A57F-390799497CEA}" srcOrd="10" destOrd="0" presId="urn:microsoft.com/office/officeart/2005/8/layout/hList9"/>
    <dgm:cxn modelId="{1A30C923-6FF4-45A1-8162-CDCCB2ABA834}" type="presParOf" srcId="{2E40D65F-31FC-4794-8E4D-E301AABFE908}" destId="{41BA6C9C-7AF9-420C-AB80-F2711601B4C1}" srcOrd="11" destOrd="0" presId="urn:microsoft.com/office/officeart/2005/8/layout/hList9"/>
    <dgm:cxn modelId="{CDB814B4-4769-45AD-8D6D-09493E03D906}" type="presParOf" srcId="{41BA6C9C-7AF9-420C-AB80-F2711601B4C1}" destId="{C2926698-E82E-4A39-B1FB-164144E754EA}" srcOrd="0" destOrd="0" presId="urn:microsoft.com/office/officeart/2005/8/layout/hList9"/>
    <dgm:cxn modelId="{0D6141F2-0846-4EFA-8DBE-1A4026D8AFC0}" type="presParOf" srcId="{41BA6C9C-7AF9-420C-AB80-F2711601B4C1}" destId="{8C725D70-9A30-4F3E-B21D-4103E607D706}" srcOrd="1" destOrd="0" presId="urn:microsoft.com/office/officeart/2005/8/layout/hList9"/>
    <dgm:cxn modelId="{2CD7218A-5E0B-4FE6-A160-5044332884E5}" type="presParOf" srcId="{8C725D70-9A30-4F3E-B21D-4103E607D706}" destId="{37B8029A-1363-46FA-B90C-082F73874839}" srcOrd="0" destOrd="0" presId="urn:microsoft.com/office/officeart/2005/8/layout/hList9"/>
    <dgm:cxn modelId="{3372DA03-E1CA-4FB5-BB42-5C98F5E43D2E}" type="presParOf" srcId="{8C725D70-9A30-4F3E-B21D-4103E607D706}" destId="{0F725FAC-4EF0-4FC1-B25C-319E728FF5A9}" srcOrd="1" destOrd="0" presId="urn:microsoft.com/office/officeart/2005/8/layout/hList9"/>
    <dgm:cxn modelId="{2B2E1E94-BD5D-46FE-85C8-354A751EDCF1}" type="presParOf" srcId="{41BA6C9C-7AF9-420C-AB80-F2711601B4C1}" destId="{2CA4106C-3FD7-421B-BD91-7048D7717F77}" srcOrd="2" destOrd="0" presId="urn:microsoft.com/office/officeart/2005/8/layout/hList9"/>
    <dgm:cxn modelId="{6640D954-4240-4CDB-B345-FF0FCDF5B341}" type="presParOf" srcId="{2CA4106C-3FD7-421B-BD91-7048D7717F77}" destId="{7513D188-CCCD-4F49-B5A4-ECB5BE5A0EBB}" srcOrd="0" destOrd="0" presId="urn:microsoft.com/office/officeart/2005/8/layout/hList9"/>
    <dgm:cxn modelId="{1EC60949-2AE3-4920-B33E-9DC81AE6A97D}" type="presParOf" srcId="{2CA4106C-3FD7-421B-BD91-7048D7717F77}" destId="{4D86782D-4158-4B83-A4C9-8EBF0A0A171F}" srcOrd="1" destOrd="0" presId="urn:microsoft.com/office/officeart/2005/8/layout/hList9"/>
    <dgm:cxn modelId="{D13BC446-1821-4823-B242-88D9175593D6}" type="presParOf" srcId="{41BA6C9C-7AF9-420C-AB80-F2711601B4C1}" destId="{B80338C1-D229-49B5-B549-F2AB861178B6}" srcOrd="3" destOrd="0" presId="urn:microsoft.com/office/officeart/2005/8/layout/hList9"/>
    <dgm:cxn modelId="{49F11AC4-FE95-4025-A388-267285367E74}" type="presParOf" srcId="{B80338C1-D229-49B5-B549-F2AB861178B6}" destId="{E1ABCDA1-016B-4FA6-9401-8EAA49574360}" srcOrd="0" destOrd="0" presId="urn:microsoft.com/office/officeart/2005/8/layout/hList9"/>
    <dgm:cxn modelId="{29C63E20-F983-4372-A5B1-933DF4B7A880}" type="presParOf" srcId="{B80338C1-D229-49B5-B549-F2AB861178B6}" destId="{854EEA52-E12A-4FB2-B416-8EF7509C3543}" srcOrd="1" destOrd="0" presId="urn:microsoft.com/office/officeart/2005/8/layout/hList9"/>
    <dgm:cxn modelId="{34F33252-D453-4759-A81B-AC714262EE2A}" type="presParOf" srcId="{41BA6C9C-7AF9-420C-AB80-F2711601B4C1}" destId="{3F1F642D-9D6B-400E-994C-40F7BA7768E7}" srcOrd="4" destOrd="0" presId="urn:microsoft.com/office/officeart/2005/8/layout/hList9"/>
    <dgm:cxn modelId="{AD765821-A1F3-471F-94A5-9A1958F6A43F}" type="presParOf" srcId="{3F1F642D-9D6B-400E-994C-40F7BA7768E7}" destId="{50C1168B-3A5A-4AEA-B0B4-07393E36A8B6}" srcOrd="0" destOrd="0" presId="urn:microsoft.com/office/officeart/2005/8/layout/hList9"/>
    <dgm:cxn modelId="{6C68B04E-5C1F-4BB2-83C0-77258765EDEA}" type="presParOf" srcId="{3F1F642D-9D6B-400E-994C-40F7BA7768E7}" destId="{792A3520-616E-4FBD-9EF7-348A416BA117}" srcOrd="1" destOrd="0" presId="urn:microsoft.com/office/officeart/2005/8/layout/hList9"/>
    <dgm:cxn modelId="{BCE06BDC-A1AB-4992-9650-7BF3954BA7FD}" type="presParOf" srcId="{41BA6C9C-7AF9-420C-AB80-F2711601B4C1}" destId="{7DC42851-9E09-43F8-8F45-4A8D1AF8EE00}" srcOrd="5" destOrd="0" presId="urn:microsoft.com/office/officeart/2005/8/layout/hList9"/>
    <dgm:cxn modelId="{194325C9-CC8E-44B5-96A6-316C9BBCB5E0}" type="presParOf" srcId="{7DC42851-9E09-43F8-8F45-4A8D1AF8EE00}" destId="{3CBAE756-17D7-43F2-8CD0-C30C84E90796}" srcOrd="0" destOrd="0" presId="urn:microsoft.com/office/officeart/2005/8/layout/hList9"/>
    <dgm:cxn modelId="{9779FDB8-283D-43D7-8C6D-B9085445AB91}" type="presParOf" srcId="{7DC42851-9E09-43F8-8F45-4A8D1AF8EE00}" destId="{5E49D530-FF79-40E7-960D-EB2477BE5DC2}" srcOrd="1" destOrd="0" presId="urn:microsoft.com/office/officeart/2005/8/layout/hList9"/>
    <dgm:cxn modelId="{ABAD3C69-FC22-4C44-83E2-D34E0D868B5F}" type="presParOf" srcId="{2E40D65F-31FC-4794-8E4D-E301AABFE908}" destId="{A126D1C0-E8A7-4813-924C-65736E39998C}" srcOrd="12" destOrd="0" presId="urn:microsoft.com/office/officeart/2005/8/layout/hList9"/>
    <dgm:cxn modelId="{A9186458-686D-4C6E-A27D-1271B278C4AF}" type="presParOf" srcId="{2E40D65F-31FC-4794-8E4D-E301AABFE908}" destId="{5710AA0B-F260-4729-8844-40F720239AA6}" srcOrd="13" destOrd="0" presId="urn:microsoft.com/office/officeart/2005/8/layout/hList9"/>
    <dgm:cxn modelId="{5FF45826-2B57-477F-BC44-D2E252E7DA5E}" type="presParOf" srcId="{2E40D65F-31FC-4794-8E4D-E301AABFE908}" destId="{04477F18-8040-4EF4-A302-CFDD39089FA1}" srcOrd="14" destOrd="0" presId="urn:microsoft.com/office/officeart/2005/8/layout/hList9"/>
    <dgm:cxn modelId="{4471D47E-7F1E-498B-8912-8C2C25790B45}" type="presParOf" srcId="{2E40D65F-31FC-4794-8E4D-E301AABFE908}" destId="{A2E39E32-88A1-4973-A905-808E79F34E72}" srcOrd="15" destOrd="0" presId="urn:microsoft.com/office/officeart/2005/8/layout/hList9"/>
    <dgm:cxn modelId="{37B5D9F5-5A22-4388-A1B7-C99C4B9E1E1F}" type="presParOf" srcId="{2E40D65F-31FC-4794-8E4D-E301AABFE908}" destId="{821F994E-0D4E-463B-8127-C5537CF05D9A}" srcOrd="16" destOrd="0" presId="urn:microsoft.com/office/officeart/2005/8/layout/hList9"/>
    <dgm:cxn modelId="{93ABA826-71D5-4CE7-9964-F46105ECC659}" type="presParOf" srcId="{821F994E-0D4E-463B-8127-C5537CF05D9A}" destId="{35A14391-FDC9-4AF7-A286-E476C8CBE96C}" srcOrd="0" destOrd="0" presId="urn:microsoft.com/office/officeart/2005/8/layout/hList9"/>
    <dgm:cxn modelId="{84720E75-9F7E-49C9-B73C-341083485A14}" type="presParOf" srcId="{821F994E-0D4E-463B-8127-C5537CF05D9A}" destId="{65CB860D-9EAD-42FD-A0A6-272FEF041E32}" srcOrd="1" destOrd="0" presId="urn:microsoft.com/office/officeart/2005/8/layout/hList9"/>
    <dgm:cxn modelId="{FB711276-2DA0-46D5-970A-25F4C97750A3}" type="presParOf" srcId="{65CB860D-9EAD-42FD-A0A6-272FEF041E32}" destId="{EBF20E7E-4FF1-460B-8DC1-22C25AC3DAD1}" srcOrd="0" destOrd="0" presId="urn:microsoft.com/office/officeart/2005/8/layout/hList9"/>
    <dgm:cxn modelId="{D45FC9BE-41E8-42C0-AC3B-5FAD35864C92}" type="presParOf" srcId="{65CB860D-9EAD-42FD-A0A6-272FEF041E32}" destId="{723D3537-59BD-49E9-ABDB-A01B50B337BD}" srcOrd="1" destOrd="0" presId="urn:microsoft.com/office/officeart/2005/8/layout/hList9"/>
    <dgm:cxn modelId="{D6E06288-901D-4941-A7A8-31FB0FBC5112}" type="presParOf" srcId="{821F994E-0D4E-463B-8127-C5537CF05D9A}" destId="{58BEDFDE-2713-42FD-B6F9-14657E2BBC51}" srcOrd="2" destOrd="0" presId="urn:microsoft.com/office/officeart/2005/8/layout/hList9"/>
    <dgm:cxn modelId="{796A8D8D-1142-4E96-8492-0BF9C01F5375}" type="presParOf" srcId="{58BEDFDE-2713-42FD-B6F9-14657E2BBC51}" destId="{E1DF118F-B514-4E51-82F1-11CD95A2B229}" srcOrd="0" destOrd="0" presId="urn:microsoft.com/office/officeart/2005/8/layout/hList9"/>
    <dgm:cxn modelId="{EDEC3640-FC2C-4A8F-A41C-0648112A57F1}" type="presParOf" srcId="{58BEDFDE-2713-42FD-B6F9-14657E2BBC51}" destId="{222C1D48-A4CC-4A07-95BB-C001C1696022}" srcOrd="1" destOrd="0" presId="urn:microsoft.com/office/officeart/2005/8/layout/hList9"/>
    <dgm:cxn modelId="{6D18C963-B743-422C-93FA-5DCF29C53A1D}" type="presParOf" srcId="{821F994E-0D4E-463B-8127-C5537CF05D9A}" destId="{EED30D3A-7E78-4215-A329-9E123D211507}" srcOrd="3" destOrd="0" presId="urn:microsoft.com/office/officeart/2005/8/layout/hList9"/>
    <dgm:cxn modelId="{9CA601AE-80CF-48D1-9C80-F05BE1797425}" type="presParOf" srcId="{EED30D3A-7E78-4215-A329-9E123D211507}" destId="{9BAD7C15-74E3-4417-8FAC-DD869467F90A}" srcOrd="0" destOrd="0" presId="urn:microsoft.com/office/officeart/2005/8/layout/hList9"/>
    <dgm:cxn modelId="{71B924FB-F52A-4189-8A58-FBBA6B7635C4}" type="presParOf" srcId="{EED30D3A-7E78-4215-A329-9E123D211507}" destId="{D791248B-839B-46B0-96D5-B38B074A63E1}" srcOrd="1" destOrd="0" presId="urn:microsoft.com/office/officeart/2005/8/layout/hList9"/>
    <dgm:cxn modelId="{12246BDF-1305-4546-A18E-B20BFF2A37B3}" type="presParOf" srcId="{821F994E-0D4E-463B-8127-C5537CF05D9A}" destId="{53BBB093-8285-4C82-A622-F6E45BE96FA1}" srcOrd="4" destOrd="0" presId="urn:microsoft.com/office/officeart/2005/8/layout/hList9"/>
    <dgm:cxn modelId="{5A314AFF-F0F1-4101-A251-5659E7AA7C28}" type="presParOf" srcId="{53BBB093-8285-4C82-A622-F6E45BE96FA1}" destId="{C333B05A-F9A8-4258-BD41-92C9EB255690}" srcOrd="0" destOrd="0" presId="urn:microsoft.com/office/officeart/2005/8/layout/hList9"/>
    <dgm:cxn modelId="{F6FE57DB-2884-4E9E-8034-529DDDBB1F95}" type="presParOf" srcId="{53BBB093-8285-4C82-A622-F6E45BE96FA1}" destId="{FB35CD26-3023-43E1-B37C-AD1B5C42BAFB}" srcOrd="1" destOrd="0" presId="urn:microsoft.com/office/officeart/2005/8/layout/hList9"/>
    <dgm:cxn modelId="{FC8CC5F7-A910-4F1E-9906-D1E6B1E7EBA9}" type="presParOf" srcId="{821F994E-0D4E-463B-8127-C5537CF05D9A}" destId="{B513BA61-E518-4F6E-83EF-3F98BF4A9150}" srcOrd="5" destOrd="0" presId="urn:microsoft.com/office/officeart/2005/8/layout/hList9"/>
    <dgm:cxn modelId="{367BF9AD-2262-4763-84BC-5E80C12704D3}" type="presParOf" srcId="{B513BA61-E518-4F6E-83EF-3F98BF4A9150}" destId="{1E7CDB1D-6595-4001-A555-F333AA3FAEB2}" srcOrd="0" destOrd="0" presId="urn:microsoft.com/office/officeart/2005/8/layout/hList9"/>
    <dgm:cxn modelId="{2760CCBF-E8CA-4957-A2CA-4B40BD2296E1}" type="presParOf" srcId="{B513BA61-E518-4F6E-83EF-3F98BF4A9150}" destId="{C1B23236-16AE-4F6F-A40C-7918E7373897}" srcOrd="1" destOrd="0" presId="urn:microsoft.com/office/officeart/2005/8/layout/hList9"/>
    <dgm:cxn modelId="{CB63E206-9C81-4202-AE9F-FBCFDED2ECB8}" type="presParOf" srcId="{2E40D65F-31FC-4794-8E4D-E301AABFE908}" destId="{6F83D8AE-642F-4EF4-B3A1-F75E21801E7D}" srcOrd="17" destOrd="0" presId="urn:microsoft.com/office/officeart/2005/8/layout/hList9"/>
    <dgm:cxn modelId="{371C0AE7-32D9-49E7-9C49-1AA57DBF7F2A}" type="presParOf" srcId="{2E40D65F-31FC-4794-8E4D-E301AABFE908}" destId="{1D5E065C-941B-4358-AFD0-386EEBC71289}" srcOrd="18" destOrd="0" presId="urn:microsoft.com/office/officeart/2005/8/layout/hList9"/>
    <dgm:cxn modelId="{57D39337-53B1-45A3-B2DA-8223C0A098B3}" type="presParOf" srcId="{2E40D65F-31FC-4794-8E4D-E301AABFE908}" destId="{0F9BC8A3-757E-4940-B50D-CB1B6EB2F533}" srcOrd="19" destOrd="0" presId="urn:microsoft.com/office/officeart/2005/8/layout/hList9"/>
    <dgm:cxn modelId="{FF582838-8CF3-4064-9CCA-0AC45452FF1D}" type="presParOf" srcId="{2E40D65F-31FC-4794-8E4D-E301AABFE908}" destId="{C8C311AA-D055-4030-BD06-E37824603137}" srcOrd="20" destOrd="0" presId="urn:microsoft.com/office/officeart/2005/8/layout/hList9"/>
    <dgm:cxn modelId="{5F22368F-E39C-4551-A1BE-6EF7B04707F1}" type="presParOf" srcId="{2E40D65F-31FC-4794-8E4D-E301AABFE908}" destId="{1669CC4D-1564-4AA1-A5B5-E4755A0CF093}" srcOrd="21" destOrd="0" presId="urn:microsoft.com/office/officeart/2005/8/layout/hList9"/>
    <dgm:cxn modelId="{F82F7963-7505-43D3-8A1E-6F5E2E9A0BF7}" type="presParOf" srcId="{1669CC4D-1564-4AA1-A5B5-E4755A0CF093}" destId="{2D0F3DAD-0FFE-4C1E-BE40-2A507BD988A4}" srcOrd="0" destOrd="0" presId="urn:microsoft.com/office/officeart/2005/8/layout/hList9"/>
    <dgm:cxn modelId="{7C078CB2-EE75-45FD-B797-ECD6342102B6}" type="presParOf" srcId="{1669CC4D-1564-4AA1-A5B5-E4755A0CF093}" destId="{9E0B8A08-9D66-4F18-B7B6-6942466D938D}" srcOrd="1" destOrd="0" presId="urn:microsoft.com/office/officeart/2005/8/layout/hList9"/>
    <dgm:cxn modelId="{92B87D2F-2076-431D-ADC3-8022FCB29301}" type="presParOf" srcId="{9E0B8A08-9D66-4F18-B7B6-6942466D938D}" destId="{86AE4EAD-F3CE-4177-B5A8-EB3C2B3C9001}" srcOrd="0" destOrd="0" presId="urn:microsoft.com/office/officeart/2005/8/layout/hList9"/>
    <dgm:cxn modelId="{19B12555-76FD-4075-A31D-C6AC78536492}" type="presParOf" srcId="{9E0B8A08-9D66-4F18-B7B6-6942466D938D}" destId="{C4909A1C-72CF-497A-8EC6-A2CCA1A2A548}" srcOrd="1" destOrd="0" presId="urn:microsoft.com/office/officeart/2005/8/layout/hList9"/>
    <dgm:cxn modelId="{09C95E26-87B4-40BB-A0E0-9B87A7EBD765}" type="presParOf" srcId="{1669CC4D-1564-4AA1-A5B5-E4755A0CF093}" destId="{C53A29D4-1009-44DF-AC58-3F3CFA1FD558}" srcOrd="2" destOrd="0" presId="urn:microsoft.com/office/officeart/2005/8/layout/hList9"/>
    <dgm:cxn modelId="{B6CBF402-5A3F-4467-AFAC-C9B55E3FD082}" type="presParOf" srcId="{C53A29D4-1009-44DF-AC58-3F3CFA1FD558}" destId="{AB06CCCF-0091-4D32-8F43-95B241485086}" srcOrd="0" destOrd="0" presId="urn:microsoft.com/office/officeart/2005/8/layout/hList9"/>
    <dgm:cxn modelId="{F1ED174A-70F8-45F0-871A-ACFD3131A059}" type="presParOf" srcId="{C53A29D4-1009-44DF-AC58-3F3CFA1FD558}" destId="{0031E7D3-E417-42C8-A370-2457F6BCDA16}" srcOrd="1" destOrd="0" presId="urn:microsoft.com/office/officeart/2005/8/layout/hList9"/>
    <dgm:cxn modelId="{4EB19E98-1F77-4B75-B044-21524783CBA9}" type="presParOf" srcId="{1669CC4D-1564-4AA1-A5B5-E4755A0CF093}" destId="{CA3A5706-401C-48C7-9E10-143E8C39911E}" srcOrd="3" destOrd="0" presId="urn:microsoft.com/office/officeart/2005/8/layout/hList9"/>
    <dgm:cxn modelId="{D5F96461-FA82-4A11-AD64-4F07A2D8A46B}" type="presParOf" srcId="{CA3A5706-401C-48C7-9E10-143E8C39911E}" destId="{1F9CADDF-C481-4E7D-BDC0-72BFF0E6E7B0}" srcOrd="0" destOrd="0" presId="urn:microsoft.com/office/officeart/2005/8/layout/hList9"/>
    <dgm:cxn modelId="{215F5E7D-2BE1-4CA0-9A18-BD6EEF179AB2}" type="presParOf" srcId="{CA3A5706-401C-48C7-9E10-143E8C39911E}" destId="{088C5662-9516-4647-B529-E1BE4CF82554}" srcOrd="1" destOrd="0" presId="urn:microsoft.com/office/officeart/2005/8/layout/hList9"/>
    <dgm:cxn modelId="{A8197613-1670-4F7A-9797-597212A1AD5F}" type="presParOf" srcId="{1669CC4D-1564-4AA1-A5B5-E4755A0CF093}" destId="{32059E66-2150-41E5-A2CF-8121F5798193}" srcOrd="4" destOrd="0" presId="urn:microsoft.com/office/officeart/2005/8/layout/hList9"/>
    <dgm:cxn modelId="{D32F41CB-93F2-440D-AA5A-B910BE4E5915}" type="presParOf" srcId="{32059E66-2150-41E5-A2CF-8121F5798193}" destId="{463DDDFF-03A8-4C1B-8912-F34F89377949}" srcOrd="0" destOrd="0" presId="urn:microsoft.com/office/officeart/2005/8/layout/hList9"/>
    <dgm:cxn modelId="{3F1FC3D5-EA34-4193-8789-31525D1BDFED}" type="presParOf" srcId="{32059E66-2150-41E5-A2CF-8121F5798193}" destId="{E6921A0A-8B69-42B9-973D-09E008D6A312}" srcOrd="1" destOrd="0" presId="urn:microsoft.com/office/officeart/2005/8/layout/hList9"/>
    <dgm:cxn modelId="{7CB31254-850B-481F-8F82-B5853F3E96F4}" type="presParOf" srcId="{1669CC4D-1564-4AA1-A5B5-E4755A0CF093}" destId="{9AD0BAFE-795E-459A-AB52-FDFD04BBAEC9}" srcOrd="5" destOrd="0" presId="urn:microsoft.com/office/officeart/2005/8/layout/hList9"/>
    <dgm:cxn modelId="{7D9C01B3-A681-4F30-A94F-37B4DC97046E}" type="presParOf" srcId="{9AD0BAFE-795E-459A-AB52-FDFD04BBAEC9}" destId="{137F8E2D-576D-478F-99E2-40B729B14CB8}" srcOrd="0" destOrd="0" presId="urn:microsoft.com/office/officeart/2005/8/layout/hList9"/>
    <dgm:cxn modelId="{4F734F44-EB6D-4816-81B1-1FD3B28746BD}" type="presParOf" srcId="{9AD0BAFE-795E-459A-AB52-FDFD04BBAEC9}" destId="{AB338F1C-5A6D-44DA-AAF3-69E1DB6C86D3}" srcOrd="1" destOrd="0" presId="urn:microsoft.com/office/officeart/2005/8/layout/hList9"/>
    <dgm:cxn modelId="{55CDA692-3FD0-4216-BB3F-BD6DD266CCD1}" type="presParOf" srcId="{2E40D65F-31FC-4794-8E4D-E301AABFE908}" destId="{97084584-4142-42DB-90EB-047A99F0C00E}" srcOrd="22" destOrd="0" presId="urn:microsoft.com/office/officeart/2005/8/layout/hList9"/>
    <dgm:cxn modelId="{D3F979B0-131C-49AE-B66F-7C15F8292F36}" type="presParOf" srcId="{2E40D65F-31FC-4794-8E4D-E301AABFE908}" destId="{D384090B-F877-4D4E-87BE-619D6E2D071E}" srcOrd="2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0BEA6-C0C4-4756-B207-62FE46CDE609}">
      <dsp:nvSpPr>
        <dsp:cNvPr id="0" name=""/>
        <dsp:cNvSpPr/>
      </dsp:nvSpPr>
      <dsp:spPr>
        <a:xfrm>
          <a:off x="783087" y="1176821"/>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Must work alone</a:t>
          </a:r>
          <a:endParaRPr lang="en-US" sz="1100" kern="1200" dirty="0"/>
        </a:p>
      </dsp:txBody>
      <dsp:txXfrm>
        <a:off x="1017970" y="1176821"/>
        <a:ext cx="1233132" cy="979165"/>
      </dsp:txXfrm>
    </dsp:sp>
    <dsp:sp modelId="{1F221B56-85C3-4D37-B618-2261D627DBA9}">
      <dsp:nvSpPr>
        <dsp:cNvPr id="0" name=""/>
        <dsp:cNvSpPr/>
      </dsp:nvSpPr>
      <dsp:spPr>
        <a:xfrm>
          <a:off x="783087" y="2155986"/>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Must be original</a:t>
          </a:r>
          <a:endParaRPr lang="en-US" sz="1100" kern="1200" dirty="0"/>
        </a:p>
      </dsp:txBody>
      <dsp:txXfrm>
        <a:off x="1017970" y="2155986"/>
        <a:ext cx="1233132" cy="979165"/>
      </dsp:txXfrm>
    </dsp:sp>
    <dsp:sp modelId="{07C4CE07-F79B-40DB-8B98-88E4B551E923}">
      <dsp:nvSpPr>
        <dsp:cNvPr id="0" name=""/>
        <dsp:cNvSpPr/>
      </dsp:nvSpPr>
      <dsp:spPr>
        <a:xfrm>
          <a:off x="783087" y="3135152"/>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Include lots of phots and film clips</a:t>
          </a:r>
          <a:endParaRPr lang="en-US" sz="1100" kern="1200" dirty="0"/>
        </a:p>
      </dsp:txBody>
      <dsp:txXfrm>
        <a:off x="1017970" y="3135152"/>
        <a:ext cx="1233132" cy="979165"/>
      </dsp:txXfrm>
    </dsp:sp>
    <dsp:sp modelId="{7326D1F9-2957-43B5-8D7F-109321691A38}">
      <dsp:nvSpPr>
        <dsp:cNvPr id="0" name=""/>
        <dsp:cNvSpPr/>
      </dsp:nvSpPr>
      <dsp:spPr>
        <a:xfrm>
          <a:off x="783087" y="4114318"/>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Include music and student narration</a:t>
          </a:r>
          <a:endParaRPr lang="en-US" sz="1100" kern="1200" dirty="0"/>
        </a:p>
      </dsp:txBody>
      <dsp:txXfrm>
        <a:off x="1017970" y="4114318"/>
        <a:ext cx="1233132" cy="979165"/>
      </dsp:txXfrm>
    </dsp:sp>
    <dsp:sp modelId="{70DA6DE1-55F6-4C9E-9F82-F8CB759452FA}">
      <dsp:nvSpPr>
        <dsp:cNvPr id="0" name=""/>
        <dsp:cNvSpPr/>
      </dsp:nvSpPr>
      <dsp:spPr>
        <a:xfrm>
          <a:off x="783087" y="5093483"/>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Shown by student at contest</a:t>
          </a:r>
          <a:endParaRPr lang="en-US" sz="1100" kern="1200" dirty="0"/>
        </a:p>
      </dsp:txBody>
      <dsp:txXfrm>
        <a:off x="1017970" y="5093483"/>
        <a:ext cx="1233132" cy="979165"/>
      </dsp:txXfrm>
    </dsp:sp>
    <dsp:sp modelId="{E25B04B8-8B0E-478D-AB30-016A223117FD}">
      <dsp:nvSpPr>
        <dsp:cNvPr id="0" name=""/>
        <dsp:cNvSpPr/>
      </dsp:nvSpPr>
      <dsp:spPr>
        <a:xfrm>
          <a:off x="146" y="785350"/>
          <a:ext cx="978676" cy="978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t>Documentary</a:t>
          </a:r>
          <a:endParaRPr lang="en-US" sz="800" kern="1200" dirty="0"/>
        </a:p>
      </dsp:txBody>
      <dsp:txXfrm>
        <a:off x="143470" y="928674"/>
        <a:ext cx="692028" cy="692028"/>
      </dsp:txXfrm>
    </dsp:sp>
    <dsp:sp modelId="{5A64D21C-8D21-42FC-BE38-D23F67CCAE22}">
      <dsp:nvSpPr>
        <dsp:cNvPr id="0" name=""/>
        <dsp:cNvSpPr/>
      </dsp:nvSpPr>
      <dsp:spPr>
        <a:xfrm>
          <a:off x="3229778" y="1176821"/>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Work alone or in group no larger than 5</a:t>
          </a:r>
          <a:endParaRPr lang="en-US" sz="1100" kern="1200" dirty="0"/>
        </a:p>
      </dsp:txBody>
      <dsp:txXfrm>
        <a:off x="3464660" y="1176821"/>
        <a:ext cx="1233132" cy="979165"/>
      </dsp:txXfrm>
    </dsp:sp>
    <dsp:sp modelId="{A1444A0A-548F-4E59-A842-870BAB77C304}">
      <dsp:nvSpPr>
        <dsp:cNvPr id="0" name=""/>
        <dsp:cNvSpPr/>
      </dsp:nvSpPr>
      <dsp:spPr>
        <a:xfrm>
          <a:off x="3229778" y="2155986"/>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Include free-standing display</a:t>
          </a:r>
          <a:endParaRPr lang="en-US" sz="1100" kern="1200" dirty="0"/>
        </a:p>
      </dsp:txBody>
      <dsp:txXfrm>
        <a:off x="3464660" y="2155986"/>
        <a:ext cx="1233132" cy="979165"/>
      </dsp:txXfrm>
    </dsp:sp>
    <dsp:sp modelId="{D28B30B5-6C68-4F28-B107-7DA0A43E18F1}">
      <dsp:nvSpPr>
        <dsp:cNvPr id="0" name=""/>
        <dsp:cNvSpPr/>
      </dsp:nvSpPr>
      <dsp:spPr>
        <a:xfrm>
          <a:off x="3229778" y="3135152"/>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Include lots of primary source photos</a:t>
          </a:r>
          <a:endParaRPr lang="en-US" sz="1100" kern="1200" dirty="0"/>
        </a:p>
      </dsp:txBody>
      <dsp:txXfrm>
        <a:off x="3464660" y="3135152"/>
        <a:ext cx="1233132" cy="979165"/>
      </dsp:txXfrm>
    </dsp:sp>
    <dsp:sp modelId="{F088502C-2631-46C6-A952-0AF7A1C5DE2B}">
      <dsp:nvSpPr>
        <dsp:cNvPr id="0" name=""/>
        <dsp:cNvSpPr/>
      </dsp:nvSpPr>
      <dsp:spPr>
        <a:xfrm>
          <a:off x="3229778" y="4114318"/>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Include student-composed analysis</a:t>
          </a:r>
          <a:endParaRPr lang="en-US" sz="1100" kern="1200" dirty="0"/>
        </a:p>
      </dsp:txBody>
      <dsp:txXfrm>
        <a:off x="3464660" y="4114318"/>
        <a:ext cx="1233132" cy="979165"/>
      </dsp:txXfrm>
    </dsp:sp>
    <dsp:sp modelId="{B9E27D7C-25CB-49CF-B24D-643164958080}">
      <dsp:nvSpPr>
        <dsp:cNvPr id="0" name=""/>
        <dsp:cNvSpPr/>
      </dsp:nvSpPr>
      <dsp:spPr>
        <a:xfrm>
          <a:off x="3229778" y="5093483"/>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Displayed by student at contest</a:t>
          </a:r>
          <a:endParaRPr lang="en-US" sz="1100" kern="1200" dirty="0"/>
        </a:p>
      </dsp:txBody>
      <dsp:txXfrm>
        <a:off x="3464660" y="5093483"/>
        <a:ext cx="1233132" cy="979165"/>
      </dsp:txXfrm>
    </dsp:sp>
    <dsp:sp modelId="{AB14705F-A24D-4777-8E82-C1C12BCC6B3A}">
      <dsp:nvSpPr>
        <dsp:cNvPr id="0" name=""/>
        <dsp:cNvSpPr/>
      </dsp:nvSpPr>
      <dsp:spPr>
        <a:xfrm>
          <a:off x="2446837" y="785350"/>
          <a:ext cx="978676" cy="978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t>Exhibit</a:t>
          </a:r>
          <a:endParaRPr lang="en-US" sz="800" kern="1200" dirty="0"/>
        </a:p>
      </dsp:txBody>
      <dsp:txXfrm>
        <a:off x="2590161" y="928674"/>
        <a:ext cx="692028" cy="692028"/>
      </dsp:txXfrm>
    </dsp:sp>
    <dsp:sp modelId="{37B8029A-1363-46FA-B90C-082F73874839}">
      <dsp:nvSpPr>
        <dsp:cNvPr id="0" name=""/>
        <dsp:cNvSpPr/>
      </dsp:nvSpPr>
      <dsp:spPr>
        <a:xfrm>
          <a:off x="5676469" y="1176821"/>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Must work alone</a:t>
          </a:r>
          <a:endParaRPr lang="en-US" sz="1100" kern="1200" dirty="0"/>
        </a:p>
      </dsp:txBody>
      <dsp:txXfrm>
        <a:off x="5911351" y="1176821"/>
        <a:ext cx="1233132" cy="979165"/>
      </dsp:txXfrm>
    </dsp:sp>
    <dsp:sp modelId="{7513D188-CCCD-4F49-B5A4-ECB5BE5A0EBB}">
      <dsp:nvSpPr>
        <dsp:cNvPr id="0" name=""/>
        <dsp:cNvSpPr/>
      </dsp:nvSpPr>
      <dsp:spPr>
        <a:xfrm>
          <a:off x="5676469" y="2155986"/>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Write traditional or creative paper</a:t>
          </a:r>
          <a:endParaRPr lang="en-US" sz="1100" kern="1200" dirty="0"/>
        </a:p>
      </dsp:txBody>
      <dsp:txXfrm>
        <a:off x="5911351" y="2155986"/>
        <a:ext cx="1233132" cy="979165"/>
      </dsp:txXfrm>
    </dsp:sp>
    <dsp:sp modelId="{E1ABCDA1-016B-4FA6-9401-8EAA49574360}">
      <dsp:nvSpPr>
        <dsp:cNvPr id="0" name=""/>
        <dsp:cNvSpPr/>
      </dsp:nvSpPr>
      <dsp:spPr>
        <a:xfrm>
          <a:off x="5676469" y="3135152"/>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Rely on words to tell story</a:t>
          </a:r>
          <a:endParaRPr lang="en-US" sz="1100" kern="1200" dirty="0"/>
        </a:p>
      </dsp:txBody>
      <dsp:txXfrm>
        <a:off x="5911351" y="3135152"/>
        <a:ext cx="1233132" cy="979165"/>
      </dsp:txXfrm>
    </dsp:sp>
    <dsp:sp modelId="{50C1168B-3A5A-4AEA-B0B4-07393E36A8B6}">
      <dsp:nvSpPr>
        <dsp:cNvPr id="0" name=""/>
        <dsp:cNvSpPr/>
      </dsp:nvSpPr>
      <dsp:spPr>
        <a:xfrm>
          <a:off x="5676469" y="4114318"/>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Must utilize strong writing skills</a:t>
          </a:r>
          <a:endParaRPr lang="en-US" sz="1100" kern="1200" dirty="0"/>
        </a:p>
      </dsp:txBody>
      <dsp:txXfrm>
        <a:off x="5911351" y="4114318"/>
        <a:ext cx="1233132" cy="979165"/>
      </dsp:txXfrm>
    </dsp:sp>
    <dsp:sp modelId="{3CBAE756-17D7-43F2-8CD0-C30C84E90796}">
      <dsp:nvSpPr>
        <dsp:cNvPr id="0" name=""/>
        <dsp:cNvSpPr/>
      </dsp:nvSpPr>
      <dsp:spPr>
        <a:xfrm>
          <a:off x="5676469" y="5093483"/>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Submitted prior to contest</a:t>
          </a:r>
          <a:endParaRPr lang="en-US" sz="1100" kern="1200" dirty="0"/>
        </a:p>
      </dsp:txBody>
      <dsp:txXfrm>
        <a:off x="5911351" y="5093483"/>
        <a:ext cx="1233132" cy="979165"/>
      </dsp:txXfrm>
    </dsp:sp>
    <dsp:sp modelId="{5710AA0B-F260-4729-8844-40F720239AA6}">
      <dsp:nvSpPr>
        <dsp:cNvPr id="0" name=""/>
        <dsp:cNvSpPr/>
      </dsp:nvSpPr>
      <dsp:spPr>
        <a:xfrm>
          <a:off x="4893528" y="785350"/>
          <a:ext cx="978676" cy="978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t>Paper</a:t>
          </a:r>
          <a:endParaRPr lang="en-US" sz="800" kern="1200" dirty="0"/>
        </a:p>
      </dsp:txBody>
      <dsp:txXfrm>
        <a:off x="5036852" y="928674"/>
        <a:ext cx="692028" cy="692028"/>
      </dsp:txXfrm>
    </dsp:sp>
    <dsp:sp modelId="{EBF20E7E-4FF1-460B-8DC1-22C25AC3DAD1}">
      <dsp:nvSpPr>
        <dsp:cNvPr id="0" name=""/>
        <dsp:cNvSpPr/>
      </dsp:nvSpPr>
      <dsp:spPr>
        <a:xfrm>
          <a:off x="8123159" y="1176821"/>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Work alone or in group no larger than five</a:t>
          </a:r>
          <a:endParaRPr lang="en-US" sz="1100" kern="1200" dirty="0"/>
        </a:p>
      </dsp:txBody>
      <dsp:txXfrm>
        <a:off x="8358042" y="1176821"/>
        <a:ext cx="1233132" cy="979165"/>
      </dsp:txXfrm>
    </dsp:sp>
    <dsp:sp modelId="{E1DF118F-B514-4E51-82F1-11CD95A2B229}">
      <dsp:nvSpPr>
        <dsp:cNvPr id="0" name=""/>
        <dsp:cNvSpPr/>
      </dsp:nvSpPr>
      <dsp:spPr>
        <a:xfrm>
          <a:off x="8123159" y="2155986"/>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Must be a dramatic performance, not an oral report</a:t>
          </a:r>
          <a:endParaRPr lang="en-US" sz="1100" kern="1200" dirty="0"/>
        </a:p>
      </dsp:txBody>
      <dsp:txXfrm>
        <a:off x="8358042" y="2155986"/>
        <a:ext cx="1233132" cy="979165"/>
      </dsp:txXfrm>
    </dsp:sp>
    <dsp:sp modelId="{9BAD7C15-74E3-4417-8FAC-DD869467F90A}">
      <dsp:nvSpPr>
        <dsp:cNvPr id="0" name=""/>
        <dsp:cNvSpPr/>
      </dsp:nvSpPr>
      <dsp:spPr>
        <a:xfrm>
          <a:off x="8123159" y="3135152"/>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Write an original script</a:t>
          </a:r>
          <a:endParaRPr lang="en-US" sz="1100" kern="1200" dirty="0"/>
        </a:p>
      </dsp:txBody>
      <dsp:txXfrm>
        <a:off x="8358042" y="3135152"/>
        <a:ext cx="1233132" cy="979165"/>
      </dsp:txXfrm>
    </dsp:sp>
    <dsp:sp modelId="{C333B05A-F9A8-4258-BD41-92C9EB255690}">
      <dsp:nvSpPr>
        <dsp:cNvPr id="0" name=""/>
        <dsp:cNvSpPr/>
      </dsp:nvSpPr>
      <dsp:spPr>
        <a:xfrm>
          <a:off x="8123159" y="4114318"/>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Include student created costumes and set</a:t>
          </a:r>
          <a:endParaRPr lang="en-US" sz="1100" kern="1200" dirty="0"/>
        </a:p>
      </dsp:txBody>
      <dsp:txXfrm>
        <a:off x="8358042" y="4114318"/>
        <a:ext cx="1233132" cy="979165"/>
      </dsp:txXfrm>
    </dsp:sp>
    <dsp:sp modelId="{1E7CDB1D-6595-4001-A555-F333AA3FAEB2}">
      <dsp:nvSpPr>
        <dsp:cNvPr id="0" name=""/>
        <dsp:cNvSpPr/>
      </dsp:nvSpPr>
      <dsp:spPr>
        <a:xfrm>
          <a:off x="8123159" y="5093483"/>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Performed live at contest</a:t>
          </a:r>
          <a:endParaRPr lang="en-US" sz="1100" kern="1200" dirty="0"/>
        </a:p>
      </dsp:txBody>
      <dsp:txXfrm>
        <a:off x="8358042" y="5093483"/>
        <a:ext cx="1233132" cy="979165"/>
      </dsp:txXfrm>
    </dsp:sp>
    <dsp:sp modelId="{1D5E065C-941B-4358-AFD0-386EEBC71289}">
      <dsp:nvSpPr>
        <dsp:cNvPr id="0" name=""/>
        <dsp:cNvSpPr/>
      </dsp:nvSpPr>
      <dsp:spPr>
        <a:xfrm>
          <a:off x="7340218" y="785350"/>
          <a:ext cx="978676" cy="978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t>Performance</a:t>
          </a:r>
          <a:endParaRPr lang="en-US" sz="800" kern="1200" dirty="0"/>
        </a:p>
      </dsp:txBody>
      <dsp:txXfrm>
        <a:off x="7483542" y="928674"/>
        <a:ext cx="692028" cy="692028"/>
      </dsp:txXfrm>
    </dsp:sp>
    <dsp:sp modelId="{86AE4EAD-F3CE-4177-B5A8-EB3C2B3C9001}">
      <dsp:nvSpPr>
        <dsp:cNvPr id="0" name=""/>
        <dsp:cNvSpPr/>
      </dsp:nvSpPr>
      <dsp:spPr>
        <a:xfrm>
          <a:off x="10569850" y="1176821"/>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Work alone or in group no larger than five</a:t>
          </a:r>
          <a:endParaRPr lang="en-US" sz="1100" kern="1200" dirty="0"/>
        </a:p>
      </dsp:txBody>
      <dsp:txXfrm>
        <a:off x="10804732" y="1176821"/>
        <a:ext cx="1233132" cy="979165"/>
      </dsp:txXfrm>
    </dsp:sp>
    <dsp:sp modelId="{AB06CCCF-0091-4D32-8F43-95B241485086}">
      <dsp:nvSpPr>
        <dsp:cNvPr id="0" name=""/>
        <dsp:cNvSpPr/>
      </dsp:nvSpPr>
      <dsp:spPr>
        <a:xfrm>
          <a:off x="10569850" y="2155986"/>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Must be a collection of webpages</a:t>
          </a:r>
          <a:endParaRPr lang="en-US" sz="1100" kern="1200" dirty="0"/>
        </a:p>
      </dsp:txBody>
      <dsp:txXfrm>
        <a:off x="10804732" y="2155986"/>
        <a:ext cx="1233132" cy="979165"/>
      </dsp:txXfrm>
    </dsp:sp>
    <dsp:sp modelId="{1F9CADDF-C481-4E7D-BDC0-72BFF0E6E7B0}">
      <dsp:nvSpPr>
        <dsp:cNvPr id="0" name=""/>
        <dsp:cNvSpPr/>
      </dsp:nvSpPr>
      <dsp:spPr>
        <a:xfrm>
          <a:off x="10569850" y="3135152"/>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Include original photos, maps, music, etc.</a:t>
          </a:r>
          <a:endParaRPr lang="en-US" sz="1100" kern="1200" dirty="0"/>
        </a:p>
      </dsp:txBody>
      <dsp:txXfrm>
        <a:off x="10804732" y="3135152"/>
        <a:ext cx="1233132" cy="979165"/>
      </dsp:txXfrm>
    </dsp:sp>
    <dsp:sp modelId="{463DDDFF-03A8-4C1B-8912-F34F89377949}">
      <dsp:nvSpPr>
        <dsp:cNvPr id="0" name=""/>
        <dsp:cNvSpPr/>
      </dsp:nvSpPr>
      <dsp:spPr>
        <a:xfrm>
          <a:off x="10569850" y="4114318"/>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Incorporate interactive multimedia</a:t>
          </a:r>
          <a:endParaRPr lang="en-US" sz="1100" kern="1200" dirty="0"/>
        </a:p>
      </dsp:txBody>
      <dsp:txXfrm>
        <a:off x="10804732" y="4114318"/>
        <a:ext cx="1233132" cy="979165"/>
      </dsp:txXfrm>
    </dsp:sp>
    <dsp:sp modelId="{137F8E2D-576D-478F-99E2-40B729B14CB8}">
      <dsp:nvSpPr>
        <dsp:cNvPr id="0" name=""/>
        <dsp:cNvSpPr/>
      </dsp:nvSpPr>
      <dsp:spPr>
        <a:xfrm>
          <a:off x="10569850" y="5093483"/>
          <a:ext cx="1468014" cy="9791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lvl="0" algn="l" defTabSz="488950">
            <a:lnSpc>
              <a:spcPct val="90000"/>
            </a:lnSpc>
            <a:spcBef>
              <a:spcPct val="0"/>
            </a:spcBef>
            <a:spcAft>
              <a:spcPct val="35000"/>
            </a:spcAft>
          </a:pPr>
          <a:r>
            <a:rPr lang="en-US" sz="1100" kern="1200" dirty="0" smtClean="0"/>
            <a:t>Submitted prior to contest</a:t>
          </a:r>
          <a:endParaRPr lang="en-US" sz="1100" kern="1200" dirty="0"/>
        </a:p>
      </dsp:txBody>
      <dsp:txXfrm>
        <a:off x="10804732" y="5093483"/>
        <a:ext cx="1233132" cy="979165"/>
      </dsp:txXfrm>
    </dsp:sp>
    <dsp:sp modelId="{D384090B-F877-4D4E-87BE-619D6E2D071E}">
      <dsp:nvSpPr>
        <dsp:cNvPr id="0" name=""/>
        <dsp:cNvSpPr/>
      </dsp:nvSpPr>
      <dsp:spPr>
        <a:xfrm>
          <a:off x="9786909" y="785350"/>
          <a:ext cx="978676" cy="978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r>
            <a:rPr lang="en-US" sz="800" kern="1200" dirty="0" smtClean="0"/>
            <a:t>Website</a:t>
          </a:r>
          <a:endParaRPr lang="en-US" sz="800" kern="1200" dirty="0"/>
        </a:p>
      </dsp:txBody>
      <dsp:txXfrm>
        <a:off x="9930233" y="928674"/>
        <a:ext cx="692028" cy="69202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8/20/2018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8/20/2018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8/20/2018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8/20/2018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8/20/2018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8/20/2018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8/20/2018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8/20/2018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kRtiejcRZWw" TargetMode="External"/><Relationship Id="rId5" Type="http://schemas.openxmlformats.org/officeDocument/2006/relationships/image" Target="../media/image6.jpeg"/><Relationship Id="rId4" Type="http://schemas.openxmlformats.org/officeDocument/2006/relationships/hyperlink" Target="http://3444418.weebly.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hd.org/sites/default/files/The%20Conflict%20of%20Conservation%2C%20Fashion%2C%20and%20Industry_%20Compromise%20Between%20Environmentalists%2C%20Women%2C%20and%20the%20Plume%20Trade.pdf" TargetMode="External"/><Relationship Id="rId2" Type="http://schemas.openxmlformats.org/officeDocument/2006/relationships/slideLayout" Target="../slideLayouts/slideLayout6.xml"/><Relationship Id="rId1" Type="http://schemas.openxmlformats.org/officeDocument/2006/relationships/video" Target="https://www.youtube.com/embed/qotZEZ4ei80" TargetMode="External"/><Relationship Id="rId5" Type="http://schemas.openxmlformats.org/officeDocument/2006/relationships/hyperlink" Target="file:///C:\Users\klhoskin\Documents\Documentary%20NHD18%20Written%20Materials.pdf"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IGCSE World History</a:t>
            </a:r>
            <a:endParaRPr lang="en-US" dirty="0"/>
          </a:p>
        </p:txBody>
      </p:sp>
      <p:sp>
        <p:nvSpPr>
          <p:cNvPr id="3" name="Subtitle 2"/>
          <p:cNvSpPr>
            <a:spLocks noGrp="1"/>
          </p:cNvSpPr>
          <p:nvPr>
            <p:ph type="subTitle" idx="1"/>
          </p:nvPr>
        </p:nvSpPr>
        <p:spPr/>
        <p:txBody>
          <a:bodyPr/>
          <a:lstStyle/>
          <a:p>
            <a:r>
              <a:rPr lang="en-US" dirty="0" smtClean="0"/>
              <a:t>Honors Program</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do I gain honors credit?</a:t>
            </a:r>
            <a:endParaRPr lang="en-US" dirty="0"/>
          </a:p>
        </p:txBody>
      </p:sp>
      <p:sp>
        <p:nvSpPr>
          <p:cNvPr id="14" name="Content Placeholder 13"/>
          <p:cNvSpPr>
            <a:spLocks noGrp="1"/>
          </p:cNvSpPr>
          <p:nvPr>
            <p:ph idx="1"/>
          </p:nvPr>
        </p:nvSpPr>
        <p:spPr/>
        <p:txBody>
          <a:bodyPr>
            <a:normAutofit fontScale="92500" lnSpcReduction="10000"/>
          </a:bodyPr>
          <a:lstStyle/>
          <a:p>
            <a:r>
              <a:rPr lang="en-US" dirty="0" smtClean="0"/>
              <a:t>#1: You can gain honors credit by scoring a C or higher on your IGCSE Cambridge exam at the end of the year!</a:t>
            </a:r>
          </a:p>
          <a:p>
            <a:pPr lvl="1"/>
            <a:r>
              <a:rPr lang="en-US" dirty="0" smtClean="0"/>
              <a:t>Why this is good: If you study hard to get a C (which means you are college-ready!) it not only gives you honors credit but also helps you on your way to the Grand Canyon diploma.</a:t>
            </a:r>
          </a:p>
          <a:p>
            <a:pPr lvl="1"/>
            <a:r>
              <a:rPr lang="en-US" dirty="0" smtClean="0"/>
              <a:t>Why this is tough: Not only is scoring a C difficult on the Cambridge exam, but the results won’t be in until the beginning of your sophomore year. This means you won’t know if you’ve gotten your honors credit until after the class is long over!</a:t>
            </a:r>
            <a:endParaRPr lang="en-US" dirty="0"/>
          </a:p>
          <a:p>
            <a:r>
              <a:rPr lang="en-US" dirty="0" smtClean="0"/>
              <a:t>#2: You can participate in National History Day!</a:t>
            </a:r>
          </a:p>
          <a:p>
            <a:pPr lvl="1"/>
            <a:r>
              <a:rPr lang="en-US" dirty="0" smtClean="0"/>
              <a:t>National History Day is a competition that you can compete in to gain your honors credit. I do not require you to place in the competition but I do require full participation! If you create a project for this, you will be able to go with us to the regional competition in the spring!</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National History Day?</a:t>
            </a:r>
            <a:endParaRPr lang="en-US" dirty="0"/>
          </a:p>
        </p:txBody>
      </p:sp>
      <p:sp>
        <p:nvSpPr>
          <p:cNvPr id="3" name="Content Placeholder 2"/>
          <p:cNvSpPr>
            <a:spLocks noGrp="1"/>
          </p:cNvSpPr>
          <p:nvPr>
            <p:ph idx="1"/>
          </p:nvPr>
        </p:nvSpPr>
        <p:spPr/>
        <p:txBody>
          <a:bodyPr>
            <a:normAutofit fontScale="92500"/>
          </a:bodyPr>
          <a:lstStyle/>
          <a:p>
            <a:r>
              <a:rPr lang="en-US" dirty="0"/>
              <a:t>National History Day is a year-long academic program focused on historical research, interpretation and creative expression for 6th- to 12th-grade students. By participating in NHD, students become writers, filmmakers, web designers, playwrights and artists as they create unique contemporary expressions of history. The experience culminates in a series of contests at the local and affiliate levels and an annual national competition in the nation's capital in June</a:t>
            </a:r>
            <a:r>
              <a:rPr lang="en-US" dirty="0" smtClean="0"/>
              <a:t>.</a:t>
            </a:r>
            <a:endParaRPr lang="en-US" dirty="0"/>
          </a:p>
          <a:p>
            <a:r>
              <a:rPr lang="en-US" dirty="0"/>
              <a:t>An independent study from 2011 found that participation in the National History Day Contest benefits students far beyond the competition. National History Day not only transports classrooms back in time during the school year, it transforms young minds forever</a:t>
            </a:r>
            <a:r>
              <a:rPr lang="en-US" dirty="0" smtClean="0"/>
              <a:t>.</a:t>
            </a:r>
          </a:p>
          <a:p>
            <a:pPr marL="0" indent="0" algn="r">
              <a:buNone/>
            </a:pPr>
            <a:r>
              <a:rPr lang="en-US" dirty="0" smtClean="0"/>
              <a:t>www.nhd.org/why-nhd-works</a:t>
            </a:r>
            <a:endParaRPr lang="en-US" dirty="0"/>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NATIONAL HISTORY DAY 2019</a:t>
            </a:r>
            <a:endParaRPr lang="en-US" dirty="0"/>
          </a:p>
        </p:txBody>
      </p:sp>
      <p:pic>
        <p:nvPicPr>
          <p:cNvPr id="4" name="Content Placeholder 3"/>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984223" y="1494971"/>
            <a:ext cx="10423525" cy="1985963"/>
          </a:xfrm>
        </p:spPr>
      </p:pic>
      <p:sp>
        <p:nvSpPr>
          <p:cNvPr id="9" name="TextBox 8"/>
          <p:cNvSpPr txBox="1"/>
          <p:nvPr/>
        </p:nvSpPr>
        <p:spPr>
          <a:xfrm>
            <a:off x="912812" y="3886200"/>
            <a:ext cx="10494936" cy="230832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The theme of NHD 2019 is “Triumph and Tragedy in History</a:t>
            </a:r>
          </a:p>
          <a:p>
            <a:pPr marL="342900" indent="-342900">
              <a:buFont typeface="Arial" panose="020B0604020202020204" pitchFamily="34" charset="0"/>
              <a:buChar char="•"/>
            </a:pPr>
            <a:r>
              <a:rPr lang="en-US" dirty="0" smtClean="0"/>
              <a:t>You may choose any World History topic that fits within this theme. Some examples might be: The Six-Day War, Joseph Stalin and the Purge of Russia, Treaty of Versailles: Triumph or Tragedy?, Neville Chamberlain: The Tragedy of Appeasement, or any other topic that you would be interested in doing that fit the theme.</a:t>
            </a:r>
            <a:endParaRPr lang="en-US"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471" y="-609600"/>
            <a:ext cx="10157354" cy="1397000"/>
          </a:xfrm>
        </p:spPr>
        <p:txBody>
          <a:bodyPr/>
          <a:lstStyle/>
          <a:p>
            <a:r>
              <a:rPr lang="en-US" dirty="0" smtClean="0"/>
              <a:t>How to create a project</a:t>
            </a:r>
            <a:endParaRPr lang="en-US" dirty="0"/>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952266634"/>
              </p:ext>
            </p:extLst>
          </p:nvPr>
        </p:nvGraphicFramePr>
        <p:xfrm>
          <a:off x="0" y="0"/>
          <a:ext cx="1203801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my project look like?</a:t>
            </a:r>
            <a:endParaRPr lang="en-US" dirty="0"/>
          </a:p>
        </p:txBody>
      </p:sp>
      <p:sp>
        <p:nvSpPr>
          <p:cNvPr id="5" name="Text Placeholder 4"/>
          <p:cNvSpPr>
            <a:spLocks noGrp="1"/>
          </p:cNvSpPr>
          <p:nvPr>
            <p:ph type="body" idx="1"/>
          </p:nvPr>
        </p:nvSpPr>
        <p:spPr/>
        <p:txBody>
          <a:bodyPr/>
          <a:lstStyle/>
          <a:p>
            <a:r>
              <a:rPr lang="en-US" dirty="0" smtClean="0"/>
              <a:t>Exhibit</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4412" y="1450703"/>
            <a:ext cx="3591802" cy="5387703"/>
          </a:xfrm>
        </p:spPr>
      </p:pic>
      <p:sp>
        <p:nvSpPr>
          <p:cNvPr id="6" name="Text Placeholder 5"/>
          <p:cNvSpPr>
            <a:spLocks noGrp="1"/>
          </p:cNvSpPr>
          <p:nvPr>
            <p:ph type="body" sz="quarter" idx="3"/>
          </p:nvPr>
        </p:nvSpPr>
        <p:spPr/>
        <p:txBody>
          <a:bodyPr/>
          <a:lstStyle/>
          <a:p>
            <a:r>
              <a:rPr lang="en-US" dirty="0" smtClean="0"/>
              <a:t>Website</a:t>
            </a:r>
            <a:endParaRPr lang="en-US" dirty="0"/>
          </a:p>
        </p:txBody>
      </p:sp>
      <p:sp>
        <p:nvSpPr>
          <p:cNvPr id="4" name="Content Placeholder 3"/>
          <p:cNvSpPr>
            <a:spLocks noGrp="1"/>
          </p:cNvSpPr>
          <p:nvPr>
            <p:ph sz="quarter" idx="4"/>
          </p:nvPr>
        </p:nvSpPr>
        <p:spPr>
          <a:xfrm>
            <a:off x="6297559" y="2209800"/>
            <a:ext cx="4977104" cy="457200"/>
          </a:xfrm>
        </p:spPr>
        <p:txBody>
          <a:bodyPr/>
          <a:lstStyle/>
          <a:p>
            <a:r>
              <a:rPr lang="en-US" dirty="0">
                <a:hlinkClick r:id="rId4"/>
              </a:rPr>
              <a:t>http://34444118.weebly.com/</a:t>
            </a:r>
            <a:endParaRPr lang="en-US" dirty="0"/>
          </a:p>
        </p:txBody>
      </p:sp>
      <p:sp>
        <p:nvSpPr>
          <p:cNvPr id="8" name="TextBox 7"/>
          <p:cNvSpPr txBox="1"/>
          <p:nvPr/>
        </p:nvSpPr>
        <p:spPr>
          <a:xfrm>
            <a:off x="6297559" y="2895600"/>
            <a:ext cx="5207053" cy="461665"/>
          </a:xfrm>
          <a:prstGeom prst="rect">
            <a:avLst/>
          </a:prstGeom>
          <a:noFill/>
        </p:spPr>
        <p:txBody>
          <a:bodyPr wrap="square" rtlCol="0">
            <a:spAutoFit/>
          </a:bodyPr>
          <a:lstStyle/>
          <a:p>
            <a:r>
              <a:rPr lang="en-US" b="1" dirty="0" smtClean="0"/>
              <a:t>Performance</a:t>
            </a:r>
            <a:endParaRPr lang="en-US" b="1" dirty="0"/>
          </a:p>
        </p:txBody>
      </p:sp>
      <p:pic>
        <p:nvPicPr>
          <p:cNvPr id="10" name="kRtiejcRZWw"/>
          <p:cNvPicPr>
            <a:picLocks noRot="1" noChangeAspect="1"/>
          </p:cNvPicPr>
          <p:nvPr>
            <a:videoFile r:link="rId1"/>
          </p:nvPr>
        </p:nvPicPr>
        <p:blipFill>
          <a:blip r:embed="rId5"/>
          <a:stretch>
            <a:fillRect/>
          </a:stretch>
        </p:blipFill>
        <p:spPr>
          <a:xfrm>
            <a:off x="6500111" y="3585865"/>
            <a:ext cx="4572000" cy="2571750"/>
          </a:xfrm>
          <a:prstGeom prst="rect">
            <a:avLst/>
          </a:prstGeo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my project look like?</a:t>
            </a:r>
            <a:endParaRPr lang="en-US" dirty="0"/>
          </a:p>
        </p:txBody>
      </p:sp>
      <p:sp>
        <p:nvSpPr>
          <p:cNvPr id="3" name="TextBox 2"/>
          <p:cNvSpPr txBox="1"/>
          <p:nvPr/>
        </p:nvSpPr>
        <p:spPr>
          <a:xfrm>
            <a:off x="1117309" y="1828800"/>
            <a:ext cx="4596103" cy="461665"/>
          </a:xfrm>
          <a:prstGeom prst="rect">
            <a:avLst/>
          </a:prstGeom>
          <a:noFill/>
        </p:spPr>
        <p:txBody>
          <a:bodyPr wrap="square" rtlCol="0">
            <a:spAutoFit/>
          </a:bodyPr>
          <a:lstStyle/>
          <a:p>
            <a:r>
              <a:rPr lang="en-US" b="1" dirty="0" smtClean="0"/>
              <a:t>Paper</a:t>
            </a:r>
            <a:endParaRPr lang="en-US" b="1" dirty="0"/>
          </a:p>
        </p:txBody>
      </p:sp>
      <p:sp>
        <p:nvSpPr>
          <p:cNvPr id="4" name="TextBox 3"/>
          <p:cNvSpPr txBox="1"/>
          <p:nvPr/>
        </p:nvSpPr>
        <p:spPr>
          <a:xfrm>
            <a:off x="1117309" y="2438400"/>
            <a:ext cx="3834103" cy="3046988"/>
          </a:xfrm>
          <a:prstGeom prst="rect">
            <a:avLst/>
          </a:prstGeom>
          <a:noFill/>
        </p:spPr>
        <p:txBody>
          <a:bodyPr wrap="square" rtlCol="0">
            <a:spAutoFit/>
          </a:bodyPr>
          <a:lstStyle/>
          <a:p>
            <a:r>
              <a:rPr lang="en-US" dirty="0" smtClean="0">
                <a:hlinkClick r:id="rId3"/>
              </a:rPr>
              <a:t>“The Conflict of Conservation, Fashion, and Industry: Compromise between Environmentalists, Women and the Plume Trade” by Tammy  Zhang</a:t>
            </a:r>
            <a:endParaRPr lang="en-US" dirty="0"/>
          </a:p>
        </p:txBody>
      </p:sp>
      <p:sp>
        <p:nvSpPr>
          <p:cNvPr id="5" name="TextBox 4"/>
          <p:cNvSpPr txBox="1"/>
          <p:nvPr/>
        </p:nvSpPr>
        <p:spPr>
          <a:xfrm>
            <a:off x="6399212" y="1828800"/>
            <a:ext cx="4875451" cy="461665"/>
          </a:xfrm>
          <a:prstGeom prst="rect">
            <a:avLst/>
          </a:prstGeom>
          <a:noFill/>
        </p:spPr>
        <p:txBody>
          <a:bodyPr wrap="square" rtlCol="0">
            <a:spAutoFit/>
          </a:bodyPr>
          <a:lstStyle/>
          <a:p>
            <a:r>
              <a:rPr lang="en-US" b="1" dirty="0" smtClean="0"/>
              <a:t>Documentary</a:t>
            </a:r>
            <a:endParaRPr lang="en-US" b="1" dirty="0"/>
          </a:p>
        </p:txBody>
      </p:sp>
      <p:pic>
        <p:nvPicPr>
          <p:cNvPr id="6" name="qotZEZ4ei80"/>
          <p:cNvPicPr>
            <a:picLocks noRot="1" noChangeAspect="1"/>
          </p:cNvPicPr>
          <p:nvPr>
            <a:videoFile r:link="rId1"/>
          </p:nvPr>
        </p:nvPicPr>
        <p:blipFill>
          <a:blip r:embed="rId4"/>
          <a:stretch>
            <a:fillRect/>
          </a:stretch>
        </p:blipFill>
        <p:spPr>
          <a:xfrm>
            <a:off x="6399212" y="2652596"/>
            <a:ext cx="4572000" cy="2571750"/>
          </a:xfrm>
          <a:prstGeom prst="rect">
            <a:avLst/>
          </a:prstGeom>
        </p:spPr>
      </p:pic>
      <p:sp>
        <p:nvSpPr>
          <p:cNvPr id="7" name="TextBox 6"/>
          <p:cNvSpPr txBox="1"/>
          <p:nvPr/>
        </p:nvSpPr>
        <p:spPr>
          <a:xfrm>
            <a:off x="6428104" y="5586477"/>
            <a:ext cx="5105400" cy="461665"/>
          </a:xfrm>
          <a:prstGeom prst="rect">
            <a:avLst/>
          </a:prstGeom>
          <a:noFill/>
        </p:spPr>
        <p:txBody>
          <a:bodyPr wrap="square" rtlCol="0">
            <a:spAutoFit/>
          </a:bodyPr>
          <a:lstStyle/>
          <a:p>
            <a:r>
              <a:rPr lang="en-US" dirty="0" smtClean="0">
                <a:hlinkClick r:id="rId5" action="ppaction://hlinkfile"/>
              </a:rPr>
              <a:t>Written Materials</a:t>
            </a:r>
            <a:endParaRPr lang="en-US" dirty="0"/>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4873beb7-5857-4685-be1f-d57550cc96cc"/>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57</TotalTime>
  <Words>595</Words>
  <Application>Microsoft Office PowerPoint</Application>
  <PresentationFormat>Custom</PresentationFormat>
  <Paragraphs>56</Paragraphs>
  <Slides>7</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Books 16x9</vt:lpstr>
      <vt:lpstr>IGCSE World History</vt:lpstr>
      <vt:lpstr>How do I gain honors credit?</vt:lpstr>
      <vt:lpstr>What is National History Day?</vt:lpstr>
      <vt:lpstr>NATIONAL HISTORY DAY 2019</vt:lpstr>
      <vt:lpstr>How to create a project</vt:lpstr>
      <vt:lpstr>What should my project look like?</vt:lpstr>
      <vt:lpstr>What should my project look like?</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IGCSE World History</dc:title>
  <dc:creator>Kelsey Hoskins</dc:creator>
  <cp:lastModifiedBy>Kelsey Hoskins</cp:lastModifiedBy>
  <cp:revision>6</cp:revision>
  <dcterms:created xsi:type="dcterms:W3CDTF">2018-08-20T15:31:42Z</dcterms:created>
  <dcterms:modified xsi:type="dcterms:W3CDTF">2018-08-20T16:28:48Z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